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888" r:id="rId2"/>
    <p:sldId id="258" r:id="rId3"/>
    <p:sldId id="1146" r:id="rId4"/>
    <p:sldId id="1372" r:id="rId5"/>
    <p:sldId id="1093" r:id="rId6"/>
    <p:sldId id="830" r:id="rId7"/>
    <p:sldId id="1256" r:id="rId8"/>
    <p:sldId id="1464" r:id="rId9"/>
    <p:sldId id="1383" r:id="rId10"/>
    <p:sldId id="1384" r:id="rId11"/>
    <p:sldId id="1385" r:id="rId12"/>
    <p:sldId id="1087" r:id="rId13"/>
    <p:sldId id="1090" r:id="rId14"/>
    <p:sldId id="1414" r:id="rId15"/>
    <p:sldId id="1413" r:id="rId16"/>
    <p:sldId id="1294" r:id="rId17"/>
    <p:sldId id="1092" r:id="rId18"/>
    <p:sldId id="942" r:id="rId19"/>
    <p:sldId id="1386" r:id="rId20"/>
    <p:sldId id="829" r:id="rId21"/>
    <p:sldId id="704" r:id="rId22"/>
    <p:sldId id="588" r:id="rId23"/>
    <p:sldId id="1236" r:id="rId24"/>
    <p:sldId id="1274" r:id="rId25"/>
    <p:sldId id="1360" r:id="rId26"/>
    <p:sldId id="1359" r:id="rId27"/>
    <p:sldId id="1362" r:id="rId28"/>
    <p:sldId id="1275" r:id="rId29"/>
    <p:sldId id="1351" r:id="rId30"/>
    <p:sldId id="1356" r:id="rId31"/>
    <p:sldId id="1357" r:id="rId32"/>
    <p:sldId id="1358" r:id="rId33"/>
    <p:sldId id="1364" r:id="rId34"/>
    <p:sldId id="1445" r:id="rId35"/>
    <p:sldId id="1365" r:id="rId36"/>
    <p:sldId id="1435" r:id="rId37"/>
    <p:sldId id="1412" r:id="rId38"/>
    <p:sldId id="1388" r:id="rId39"/>
    <p:sldId id="1390" r:id="rId40"/>
    <p:sldId id="1410" r:id="rId41"/>
    <p:sldId id="1391" r:id="rId42"/>
    <p:sldId id="1392" r:id="rId43"/>
    <p:sldId id="1366" r:id="rId44"/>
    <p:sldId id="1415" r:id="rId45"/>
    <p:sldId id="1446" r:id="rId46"/>
    <p:sldId id="1447" r:id="rId47"/>
    <p:sldId id="1450" r:id="rId48"/>
    <p:sldId id="1451" r:id="rId49"/>
    <p:sldId id="1452" r:id="rId50"/>
    <p:sldId id="1453" r:id="rId51"/>
    <p:sldId id="1454" r:id="rId52"/>
    <p:sldId id="1455" r:id="rId53"/>
    <p:sldId id="1448" r:id="rId54"/>
    <p:sldId id="1449" r:id="rId55"/>
    <p:sldId id="1456" r:id="rId56"/>
    <p:sldId id="1457" r:id="rId57"/>
    <p:sldId id="1458" r:id="rId58"/>
    <p:sldId id="1459" r:id="rId59"/>
    <p:sldId id="1460" r:id="rId60"/>
    <p:sldId id="1461" r:id="rId61"/>
    <p:sldId id="1462" r:id="rId62"/>
    <p:sldId id="1463" r:id="rId63"/>
    <p:sldId id="560" r:id="rId64"/>
    <p:sldId id="1161" r:id="rId65"/>
    <p:sldId id="1443" r:id="rId66"/>
    <p:sldId id="1320" r:id="rId67"/>
    <p:sldId id="1321" r:id="rId68"/>
    <p:sldId id="1322" r:id="rId69"/>
    <p:sldId id="1431" r:id="rId70"/>
    <p:sldId id="1432" r:id="rId71"/>
    <p:sldId id="1436" r:id="rId72"/>
    <p:sldId id="1433" r:id="rId73"/>
    <p:sldId id="1434" r:id="rId74"/>
    <p:sldId id="890" r:id="rId75"/>
  </p:sldIdLst>
  <p:sldSz cx="9144000" cy="6858000" type="screen4x3"/>
  <p:notesSz cx="7010400" cy="9296400"/>
  <p:defaultTextStyle>
    <a:defPPr>
      <a:defRPr lang="en-AU"/>
    </a:defPPr>
    <a:lvl1pPr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77" autoAdjust="0"/>
    <p:restoredTop sz="93168" autoAdjust="0"/>
  </p:normalViewPr>
  <p:slideViewPr>
    <p:cSldViewPr>
      <p:cViewPr varScale="1">
        <p:scale>
          <a:sx n="79" d="100"/>
          <a:sy n="79" d="100"/>
        </p:scale>
        <p:origin x="989" y="86"/>
      </p:cViewPr>
      <p:guideLst>
        <p:guide orient="horz" pos="2160"/>
        <p:guide pos="2880"/>
      </p:guideLst>
    </p:cSldViewPr>
  </p:slideViewPr>
  <p:outlineViewPr>
    <p:cViewPr>
      <p:scale>
        <a:sx n="33" d="100"/>
        <a:sy n="33" d="100"/>
      </p:scale>
      <p:origin x="0" y="-88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7CE3820-D683-4279-8DE6-D0331C7A2C55}"/>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620" tIns="46310" rIns="92620" bIns="4631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AU"/>
          </a:p>
        </p:txBody>
      </p:sp>
      <p:sp>
        <p:nvSpPr>
          <p:cNvPr id="37891" name="Rectangle 3">
            <a:extLst>
              <a:ext uri="{FF2B5EF4-FFF2-40B4-BE49-F238E27FC236}">
                <a16:creationId xmlns:a16="http://schemas.microsoft.com/office/drawing/2014/main" id="{C34F9F41-3CB1-41E9-ABDC-5429D4638DE2}"/>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620" tIns="46310" rIns="92620" bIns="4631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AU"/>
          </a:p>
        </p:txBody>
      </p:sp>
      <p:sp>
        <p:nvSpPr>
          <p:cNvPr id="37892" name="Rectangle 4">
            <a:extLst>
              <a:ext uri="{FF2B5EF4-FFF2-40B4-BE49-F238E27FC236}">
                <a16:creationId xmlns:a16="http://schemas.microsoft.com/office/drawing/2014/main" id="{CA18B922-A5E2-4FBE-B64B-50F045540A8D}"/>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620" tIns="46310" rIns="92620" bIns="4631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AU"/>
          </a:p>
        </p:txBody>
      </p:sp>
      <p:sp>
        <p:nvSpPr>
          <p:cNvPr id="37893" name="Rectangle 5">
            <a:extLst>
              <a:ext uri="{FF2B5EF4-FFF2-40B4-BE49-F238E27FC236}">
                <a16:creationId xmlns:a16="http://schemas.microsoft.com/office/drawing/2014/main" id="{AD1B5878-CBEE-468E-92E3-0A4AEBEAB58B}"/>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620" tIns="46310" rIns="92620" bIns="46310" numCol="1" anchor="b" anchorCtr="0" compatLnSpc="1">
            <a:prstTxWarp prst="textNoShape">
              <a:avLst/>
            </a:prstTxWarp>
          </a:bodyPr>
          <a:lstStyle>
            <a:lvl1pPr algn="r" eaLnBrk="1" hangingPunct="1">
              <a:defRPr sz="1200"/>
            </a:lvl1pPr>
          </a:lstStyle>
          <a:p>
            <a:pPr>
              <a:defRPr/>
            </a:pPr>
            <a:fld id="{E1F3C0EB-2477-41CC-9A2E-39D242E552E3}"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1064C691-E1E0-4B63-86DF-CED2A107BBFF}"/>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620" tIns="46310" rIns="92620" bIns="4631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73731" name="Rectangle 3">
            <a:extLst>
              <a:ext uri="{FF2B5EF4-FFF2-40B4-BE49-F238E27FC236}">
                <a16:creationId xmlns:a16="http://schemas.microsoft.com/office/drawing/2014/main" id="{1F29BD9E-575D-4863-8358-6953CDF09528}"/>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620" tIns="46310" rIns="92620" bIns="4631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US"/>
          </a:p>
        </p:txBody>
      </p:sp>
      <p:sp>
        <p:nvSpPr>
          <p:cNvPr id="2052" name="Rectangle 4">
            <a:extLst>
              <a:ext uri="{FF2B5EF4-FFF2-40B4-BE49-F238E27FC236}">
                <a16:creationId xmlns:a16="http://schemas.microsoft.com/office/drawing/2014/main" id="{0E5CB130-A3C6-4827-92B8-D7B4A73F5A01}"/>
              </a:ext>
            </a:extLst>
          </p:cNvPr>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a:extLst>
              <a:ext uri="{FF2B5EF4-FFF2-40B4-BE49-F238E27FC236}">
                <a16:creationId xmlns:a16="http://schemas.microsoft.com/office/drawing/2014/main" id="{93C848A5-D29A-44D6-9089-54D52DFA71CC}"/>
              </a:ext>
            </a:extLst>
          </p:cNvPr>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2620" tIns="46310" rIns="92620" bIns="463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3734" name="Rectangle 6">
            <a:extLst>
              <a:ext uri="{FF2B5EF4-FFF2-40B4-BE49-F238E27FC236}">
                <a16:creationId xmlns:a16="http://schemas.microsoft.com/office/drawing/2014/main" id="{66048FA8-1B00-4D4A-9725-C73538ED942F}"/>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620" tIns="46310" rIns="92620" bIns="4631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73735" name="Rectangle 7">
            <a:extLst>
              <a:ext uri="{FF2B5EF4-FFF2-40B4-BE49-F238E27FC236}">
                <a16:creationId xmlns:a16="http://schemas.microsoft.com/office/drawing/2014/main" id="{31ED6AFD-AE07-439A-92B5-886A9E1118A1}"/>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620" tIns="46310" rIns="92620" bIns="46310" numCol="1" anchor="b" anchorCtr="0" compatLnSpc="1">
            <a:prstTxWarp prst="textNoShape">
              <a:avLst/>
            </a:prstTxWarp>
          </a:bodyPr>
          <a:lstStyle>
            <a:lvl1pPr algn="r" eaLnBrk="1" hangingPunct="1">
              <a:defRPr sz="1200"/>
            </a:lvl1pPr>
          </a:lstStyle>
          <a:p>
            <a:pPr>
              <a:defRPr/>
            </a:pPr>
            <a:fld id="{2429E4D5-9137-4372-8C3B-C4E48B6E10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950ACFDF-315F-4C7C-8007-62DDCA1D82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1379C7B8-CDC3-4917-977B-D78D9D4A438D}" type="slidenum">
              <a:rPr lang="en-US" altLang="en-US" sz="1200" smtClean="0"/>
              <a:pPr/>
              <a:t>1</a:t>
            </a:fld>
            <a:endParaRPr lang="en-US" altLang="en-US" sz="1200"/>
          </a:p>
        </p:txBody>
      </p:sp>
      <p:sp>
        <p:nvSpPr>
          <p:cNvPr id="5123" name="Rectangle 2">
            <a:extLst>
              <a:ext uri="{FF2B5EF4-FFF2-40B4-BE49-F238E27FC236}">
                <a16:creationId xmlns:a16="http://schemas.microsoft.com/office/drawing/2014/main" id="{6547B950-D093-4C2D-8EB5-8B0C7B0CDC92}"/>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8C54ECD4-9A7D-406D-B5E4-B1B1C8ECD1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7CE3D1C-BB42-4497-9A29-F86EEBDCC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4E796C77-8719-4E4F-8C76-41EC2CEFFAC3}" type="slidenum">
              <a:rPr lang="en-US" altLang="en-US" sz="1200" smtClean="0"/>
              <a:pPr/>
              <a:t>10</a:t>
            </a:fld>
            <a:endParaRPr lang="en-US" altLang="en-US" sz="1200"/>
          </a:p>
        </p:txBody>
      </p:sp>
      <p:sp>
        <p:nvSpPr>
          <p:cNvPr id="23555" name="Rectangle 1026">
            <a:extLst>
              <a:ext uri="{FF2B5EF4-FFF2-40B4-BE49-F238E27FC236}">
                <a16:creationId xmlns:a16="http://schemas.microsoft.com/office/drawing/2014/main" id="{6209C864-B640-44A0-819E-96888E876C3B}"/>
              </a:ext>
            </a:extLst>
          </p:cNvPr>
          <p:cNvSpPr>
            <a:spLocks noGrp="1" noRot="1" noChangeAspect="1" noChangeArrowheads="1" noTextEdit="1"/>
          </p:cNvSpPr>
          <p:nvPr>
            <p:ph type="sldImg"/>
          </p:nvPr>
        </p:nvSpPr>
        <p:spPr>
          <a:ln/>
        </p:spPr>
      </p:sp>
      <p:sp>
        <p:nvSpPr>
          <p:cNvPr id="23556" name="Rectangle 1027">
            <a:extLst>
              <a:ext uri="{FF2B5EF4-FFF2-40B4-BE49-F238E27FC236}">
                <a16:creationId xmlns:a16="http://schemas.microsoft.com/office/drawing/2014/main" id="{B05604DD-5DC4-4377-8508-2D298055A2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17684EB4-BEA8-4577-BD46-08476B7605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55321297-39B9-4CCA-9156-E2BEB4C32621}" type="slidenum">
              <a:rPr lang="en-US" altLang="en-US" sz="1200" smtClean="0"/>
              <a:pPr/>
              <a:t>11</a:t>
            </a:fld>
            <a:endParaRPr lang="en-US" altLang="en-US" sz="1200"/>
          </a:p>
        </p:txBody>
      </p:sp>
      <p:sp>
        <p:nvSpPr>
          <p:cNvPr id="25603" name="Rectangle 1026">
            <a:extLst>
              <a:ext uri="{FF2B5EF4-FFF2-40B4-BE49-F238E27FC236}">
                <a16:creationId xmlns:a16="http://schemas.microsoft.com/office/drawing/2014/main" id="{43C2A4CD-8AEF-4CF2-9A55-E3067506E23C}"/>
              </a:ext>
            </a:extLst>
          </p:cNvPr>
          <p:cNvSpPr>
            <a:spLocks noGrp="1" noRot="1" noChangeAspect="1" noChangeArrowheads="1" noTextEdit="1"/>
          </p:cNvSpPr>
          <p:nvPr>
            <p:ph type="sldImg"/>
          </p:nvPr>
        </p:nvSpPr>
        <p:spPr>
          <a:ln/>
        </p:spPr>
      </p:sp>
      <p:sp>
        <p:nvSpPr>
          <p:cNvPr id="25604" name="Rectangle 1027">
            <a:extLst>
              <a:ext uri="{FF2B5EF4-FFF2-40B4-BE49-F238E27FC236}">
                <a16:creationId xmlns:a16="http://schemas.microsoft.com/office/drawing/2014/main" id="{33C06719-E9F4-4565-803F-3E7D07EF70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48104A64-BF4B-4747-9ADE-ACB0F2DFC1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1780806A-4A49-4C29-81F7-47E52F44A682}" type="slidenum">
              <a:rPr lang="en-US" altLang="en-US" sz="1200" smtClean="0"/>
              <a:pPr/>
              <a:t>12</a:t>
            </a:fld>
            <a:endParaRPr lang="en-US" altLang="en-US" sz="1200"/>
          </a:p>
        </p:txBody>
      </p:sp>
      <p:sp>
        <p:nvSpPr>
          <p:cNvPr id="27651" name="Rectangle 1026">
            <a:extLst>
              <a:ext uri="{FF2B5EF4-FFF2-40B4-BE49-F238E27FC236}">
                <a16:creationId xmlns:a16="http://schemas.microsoft.com/office/drawing/2014/main" id="{634EA1DB-2888-48F8-8FEB-03EB2664BD68}"/>
              </a:ext>
            </a:extLst>
          </p:cNvPr>
          <p:cNvSpPr>
            <a:spLocks noGrp="1" noRot="1" noChangeAspect="1" noChangeArrowheads="1" noTextEdit="1"/>
          </p:cNvSpPr>
          <p:nvPr>
            <p:ph type="sldImg"/>
          </p:nvPr>
        </p:nvSpPr>
        <p:spPr>
          <a:ln/>
        </p:spPr>
      </p:sp>
      <p:sp>
        <p:nvSpPr>
          <p:cNvPr id="27652" name="Rectangle 1027">
            <a:extLst>
              <a:ext uri="{FF2B5EF4-FFF2-40B4-BE49-F238E27FC236}">
                <a16:creationId xmlns:a16="http://schemas.microsoft.com/office/drawing/2014/main" id="{9F6A5B49-C71E-49C2-AD8D-9EBA0B5FA1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2ADD526B-AD9F-41A1-A8A1-986AEF6505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066AFC72-2F99-49EE-BE29-0FA28E42D23C}" type="slidenum">
              <a:rPr lang="en-US" altLang="en-US" sz="1200" smtClean="0"/>
              <a:pPr/>
              <a:t>13</a:t>
            </a:fld>
            <a:endParaRPr lang="en-US" altLang="en-US" sz="1200"/>
          </a:p>
        </p:txBody>
      </p:sp>
      <p:sp>
        <p:nvSpPr>
          <p:cNvPr id="29699" name="Rectangle 1026">
            <a:extLst>
              <a:ext uri="{FF2B5EF4-FFF2-40B4-BE49-F238E27FC236}">
                <a16:creationId xmlns:a16="http://schemas.microsoft.com/office/drawing/2014/main" id="{70728AF6-300E-4918-86BB-ECB4953D0C7B}"/>
              </a:ext>
            </a:extLst>
          </p:cNvPr>
          <p:cNvSpPr>
            <a:spLocks noGrp="1" noRot="1" noChangeAspect="1" noChangeArrowheads="1" noTextEdit="1"/>
          </p:cNvSpPr>
          <p:nvPr>
            <p:ph type="sldImg"/>
          </p:nvPr>
        </p:nvSpPr>
        <p:spPr>
          <a:ln/>
        </p:spPr>
      </p:sp>
      <p:sp>
        <p:nvSpPr>
          <p:cNvPr id="29700" name="Rectangle 1027">
            <a:extLst>
              <a:ext uri="{FF2B5EF4-FFF2-40B4-BE49-F238E27FC236}">
                <a16:creationId xmlns:a16="http://schemas.microsoft.com/office/drawing/2014/main" id="{7A1D557B-3CB8-46D5-8385-F2DF95B33E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C515EE79-3478-463D-8F00-E2F6446C83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C3933D78-631F-49CB-9EBD-C9C403DA34F7}" type="slidenum">
              <a:rPr lang="en-US" altLang="en-US" sz="1200" smtClean="0"/>
              <a:pPr/>
              <a:t>14</a:t>
            </a:fld>
            <a:endParaRPr lang="en-US" altLang="en-US" sz="1200"/>
          </a:p>
        </p:txBody>
      </p:sp>
      <p:sp>
        <p:nvSpPr>
          <p:cNvPr id="31747" name="Rectangle 1026">
            <a:extLst>
              <a:ext uri="{FF2B5EF4-FFF2-40B4-BE49-F238E27FC236}">
                <a16:creationId xmlns:a16="http://schemas.microsoft.com/office/drawing/2014/main" id="{EFF280F0-386C-44FF-9822-E74F48F71576}"/>
              </a:ext>
            </a:extLst>
          </p:cNvPr>
          <p:cNvSpPr>
            <a:spLocks noGrp="1" noRot="1" noChangeAspect="1" noChangeArrowheads="1" noTextEdit="1"/>
          </p:cNvSpPr>
          <p:nvPr>
            <p:ph type="sldImg"/>
          </p:nvPr>
        </p:nvSpPr>
        <p:spPr>
          <a:ln/>
        </p:spPr>
      </p:sp>
      <p:sp>
        <p:nvSpPr>
          <p:cNvPr id="31748" name="Rectangle 1027">
            <a:extLst>
              <a:ext uri="{FF2B5EF4-FFF2-40B4-BE49-F238E27FC236}">
                <a16:creationId xmlns:a16="http://schemas.microsoft.com/office/drawing/2014/main" id="{F4BE74D7-7433-476F-9DB1-962F94FF91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4484F60E-FA67-4E5B-984A-05D6E623F1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E6A012E1-D289-4F12-BE17-E170CBFC790C}" type="slidenum">
              <a:rPr lang="en-US" altLang="en-US" sz="1200" smtClean="0"/>
              <a:pPr/>
              <a:t>15</a:t>
            </a:fld>
            <a:endParaRPr lang="en-US" altLang="en-US" sz="1200"/>
          </a:p>
        </p:txBody>
      </p:sp>
      <p:sp>
        <p:nvSpPr>
          <p:cNvPr id="33795" name="Rectangle 1026">
            <a:extLst>
              <a:ext uri="{FF2B5EF4-FFF2-40B4-BE49-F238E27FC236}">
                <a16:creationId xmlns:a16="http://schemas.microsoft.com/office/drawing/2014/main" id="{1314FE65-0879-4995-89A0-161A1D85F77C}"/>
              </a:ext>
            </a:extLst>
          </p:cNvPr>
          <p:cNvSpPr>
            <a:spLocks noGrp="1" noRot="1" noChangeAspect="1" noChangeArrowheads="1" noTextEdit="1"/>
          </p:cNvSpPr>
          <p:nvPr>
            <p:ph type="sldImg"/>
          </p:nvPr>
        </p:nvSpPr>
        <p:spPr>
          <a:ln/>
        </p:spPr>
      </p:sp>
      <p:sp>
        <p:nvSpPr>
          <p:cNvPr id="33796" name="Rectangle 1027">
            <a:extLst>
              <a:ext uri="{FF2B5EF4-FFF2-40B4-BE49-F238E27FC236}">
                <a16:creationId xmlns:a16="http://schemas.microsoft.com/office/drawing/2014/main" id="{EFE933E1-139D-47D3-8A63-022232477D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0B51FE81-48CF-4996-8B3F-A97ABA54F3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F59F7CD9-9CDD-4DB2-B81B-5F74073624B3}" type="slidenum">
              <a:rPr lang="en-US" altLang="en-US" sz="1200" smtClean="0"/>
              <a:pPr/>
              <a:t>16</a:t>
            </a:fld>
            <a:endParaRPr lang="en-US" altLang="en-US" sz="1200"/>
          </a:p>
        </p:txBody>
      </p:sp>
      <p:sp>
        <p:nvSpPr>
          <p:cNvPr id="35843" name="Rectangle 1026">
            <a:extLst>
              <a:ext uri="{FF2B5EF4-FFF2-40B4-BE49-F238E27FC236}">
                <a16:creationId xmlns:a16="http://schemas.microsoft.com/office/drawing/2014/main" id="{52E306D1-35D3-4672-B80B-AA97B84946FF}"/>
              </a:ext>
            </a:extLst>
          </p:cNvPr>
          <p:cNvSpPr>
            <a:spLocks noGrp="1" noRot="1" noChangeAspect="1" noChangeArrowheads="1" noTextEdit="1"/>
          </p:cNvSpPr>
          <p:nvPr>
            <p:ph type="sldImg"/>
          </p:nvPr>
        </p:nvSpPr>
        <p:spPr>
          <a:ln/>
        </p:spPr>
      </p:sp>
      <p:sp>
        <p:nvSpPr>
          <p:cNvPr id="35844" name="Rectangle 1027">
            <a:extLst>
              <a:ext uri="{FF2B5EF4-FFF2-40B4-BE49-F238E27FC236}">
                <a16:creationId xmlns:a16="http://schemas.microsoft.com/office/drawing/2014/main" id="{277A760E-C021-429F-92F9-83D9303B5D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E8CBEC7-1598-4E9B-8446-E293733C63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CD19199C-9E8C-435C-AFB2-F65135147436}" type="slidenum">
              <a:rPr lang="en-US" altLang="en-US" sz="1200" smtClean="0"/>
              <a:pPr/>
              <a:t>17</a:t>
            </a:fld>
            <a:endParaRPr lang="en-US" altLang="en-US" sz="1200"/>
          </a:p>
        </p:txBody>
      </p:sp>
      <p:sp>
        <p:nvSpPr>
          <p:cNvPr id="37891" name="Rectangle 1026">
            <a:extLst>
              <a:ext uri="{FF2B5EF4-FFF2-40B4-BE49-F238E27FC236}">
                <a16:creationId xmlns:a16="http://schemas.microsoft.com/office/drawing/2014/main" id="{38CA6C58-760C-407B-92DF-1E1884D6DB61}"/>
              </a:ext>
            </a:extLst>
          </p:cNvPr>
          <p:cNvSpPr>
            <a:spLocks noGrp="1" noRot="1" noChangeAspect="1" noChangeArrowheads="1" noTextEdit="1"/>
          </p:cNvSpPr>
          <p:nvPr>
            <p:ph type="sldImg"/>
          </p:nvPr>
        </p:nvSpPr>
        <p:spPr>
          <a:ln/>
        </p:spPr>
      </p:sp>
      <p:sp>
        <p:nvSpPr>
          <p:cNvPr id="37892" name="Rectangle 1027">
            <a:extLst>
              <a:ext uri="{FF2B5EF4-FFF2-40B4-BE49-F238E27FC236}">
                <a16:creationId xmlns:a16="http://schemas.microsoft.com/office/drawing/2014/main" id="{0F773EBF-1744-4086-8007-2BD4FDFC6D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FE34726F-5BFE-4DF2-A49A-109D7D6559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D4730078-7BDE-4189-956F-FC684D26B860}" type="slidenum">
              <a:rPr lang="en-US" altLang="en-US" sz="1200" smtClean="0"/>
              <a:pPr/>
              <a:t>18</a:t>
            </a:fld>
            <a:endParaRPr lang="en-US" altLang="en-US" sz="1200"/>
          </a:p>
        </p:txBody>
      </p:sp>
      <p:sp>
        <p:nvSpPr>
          <p:cNvPr id="39939" name="Rectangle 1026">
            <a:extLst>
              <a:ext uri="{FF2B5EF4-FFF2-40B4-BE49-F238E27FC236}">
                <a16:creationId xmlns:a16="http://schemas.microsoft.com/office/drawing/2014/main" id="{DEFC4FBC-C214-485B-9D42-9AA8BD9EB75D}"/>
              </a:ext>
            </a:extLst>
          </p:cNvPr>
          <p:cNvSpPr>
            <a:spLocks noGrp="1" noRot="1" noChangeAspect="1" noChangeArrowheads="1" noTextEdit="1"/>
          </p:cNvSpPr>
          <p:nvPr>
            <p:ph type="sldImg"/>
          </p:nvPr>
        </p:nvSpPr>
        <p:spPr>
          <a:ln/>
        </p:spPr>
      </p:sp>
      <p:sp>
        <p:nvSpPr>
          <p:cNvPr id="39940" name="Rectangle 1027">
            <a:extLst>
              <a:ext uri="{FF2B5EF4-FFF2-40B4-BE49-F238E27FC236}">
                <a16:creationId xmlns:a16="http://schemas.microsoft.com/office/drawing/2014/main" id="{A635E498-D646-4D03-857D-C6BBFB8B22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929D8807-6D36-4686-B03E-3B0C7D99C5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1090E9E5-9CF0-499E-8EF9-C657BEE0A2E7}" type="slidenum">
              <a:rPr lang="en-US" altLang="en-US" sz="1200" smtClean="0"/>
              <a:pPr/>
              <a:t>19</a:t>
            </a:fld>
            <a:endParaRPr lang="en-US" altLang="en-US" sz="1200"/>
          </a:p>
        </p:txBody>
      </p:sp>
      <p:sp>
        <p:nvSpPr>
          <p:cNvPr id="41987" name="Rectangle 1026">
            <a:extLst>
              <a:ext uri="{FF2B5EF4-FFF2-40B4-BE49-F238E27FC236}">
                <a16:creationId xmlns:a16="http://schemas.microsoft.com/office/drawing/2014/main" id="{B931F400-ED54-42F8-A8D7-BEFEF735E470}"/>
              </a:ext>
            </a:extLst>
          </p:cNvPr>
          <p:cNvSpPr>
            <a:spLocks noGrp="1" noRot="1" noChangeAspect="1" noChangeArrowheads="1" noTextEdit="1"/>
          </p:cNvSpPr>
          <p:nvPr>
            <p:ph type="sldImg"/>
          </p:nvPr>
        </p:nvSpPr>
        <p:spPr>
          <a:ln/>
        </p:spPr>
      </p:sp>
      <p:sp>
        <p:nvSpPr>
          <p:cNvPr id="41988" name="Rectangle 1027">
            <a:extLst>
              <a:ext uri="{FF2B5EF4-FFF2-40B4-BE49-F238E27FC236}">
                <a16:creationId xmlns:a16="http://schemas.microsoft.com/office/drawing/2014/main" id="{57726277-E337-4767-A588-BBC212EAC7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202ED537-7681-42BF-A3C2-AB9804835B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AFE2F9AB-A874-4D2A-BE94-755ABD83D512}" type="slidenum">
              <a:rPr lang="en-US" altLang="en-US" sz="1200" smtClean="0"/>
              <a:pPr/>
              <a:t>2</a:t>
            </a:fld>
            <a:endParaRPr lang="en-US" altLang="en-US" sz="1200"/>
          </a:p>
        </p:txBody>
      </p:sp>
      <p:sp>
        <p:nvSpPr>
          <p:cNvPr id="7171" name="Rectangle 2">
            <a:extLst>
              <a:ext uri="{FF2B5EF4-FFF2-40B4-BE49-F238E27FC236}">
                <a16:creationId xmlns:a16="http://schemas.microsoft.com/office/drawing/2014/main" id="{F5E5AE8B-E1F5-491D-85CC-EA3BFD19E2FA}"/>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35BE08C5-D072-4FDC-AE64-89FD2CDD52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C652BF4C-999D-464A-AB05-FFB8C0A6A4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113ED636-D1DC-474C-BF9F-2A0C9D52F4AB}" type="slidenum">
              <a:rPr lang="en-US" altLang="en-US" sz="1200" smtClean="0"/>
              <a:pPr/>
              <a:t>20</a:t>
            </a:fld>
            <a:endParaRPr lang="en-US" altLang="en-US" sz="1200"/>
          </a:p>
        </p:txBody>
      </p:sp>
      <p:sp>
        <p:nvSpPr>
          <p:cNvPr id="44035" name="Rectangle 1026">
            <a:extLst>
              <a:ext uri="{FF2B5EF4-FFF2-40B4-BE49-F238E27FC236}">
                <a16:creationId xmlns:a16="http://schemas.microsoft.com/office/drawing/2014/main" id="{8796DB6B-5189-4747-970F-ECB6BE79A045}"/>
              </a:ext>
            </a:extLst>
          </p:cNvPr>
          <p:cNvSpPr>
            <a:spLocks noGrp="1" noRot="1" noChangeAspect="1" noChangeArrowheads="1" noTextEdit="1"/>
          </p:cNvSpPr>
          <p:nvPr>
            <p:ph type="sldImg"/>
          </p:nvPr>
        </p:nvSpPr>
        <p:spPr>
          <a:ln/>
        </p:spPr>
      </p:sp>
      <p:sp>
        <p:nvSpPr>
          <p:cNvPr id="44036" name="Rectangle 1027">
            <a:extLst>
              <a:ext uri="{FF2B5EF4-FFF2-40B4-BE49-F238E27FC236}">
                <a16:creationId xmlns:a16="http://schemas.microsoft.com/office/drawing/2014/main" id="{6C07D3F6-EB42-431D-9106-9D12A84FF1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E2ED0797-EB1D-4ACF-A2E7-A931D2180B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E977F1C5-829C-458B-A4F8-C9F416DE9DC0}" type="slidenum">
              <a:rPr lang="en-US" altLang="en-US" sz="1200" smtClean="0"/>
              <a:pPr/>
              <a:t>21</a:t>
            </a:fld>
            <a:endParaRPr lang="en-US" altLang="en-US" sz="1200"/>
          </a:p>
        </p:txBody>
      </p:sp>
      <p:sp>
        <p:nvSpPr>
          <p:cNvPr id="46083" name="Rectangle 1026">
            <a:extLst>
              <a:ext uri="{FF2B5EF4-FFF2-40B4-BE49-F238E27FC236}">
                <a16:creationId xmlns:a16="http://schemas.microsoft.com/office/drawing/2014/main" id="{77496BB5-5977-46F9-8082-925358EFE61A}"/>
              </a:ext>
            </a:extLst>
          </p:cNvPr>
          <p:cNvSpPr>
            <a:spLocks noGrp="1" noRot="1" noChangeAspect="1" noChangeArrowheads="1" noTextEdit="1"/>
          </p:cNvSpPr>
          <p:nvPr>
            <p:ph type="sldImg"/>
          </p:nvPr>
        </p:nvSpPr>
        <p:spPr>
          <a:ln/>
        </p:spPr>
      </p:sp>
      <p:sp>
        <p:nvSpPr>
          <p:cNvPr id="46084" name="Rectangle 1027">
            <a:extLst>
              <a:ext uri="{FF2B5EF4-FFF2-40B4-BE49-F238E27FC236}">
                <a16:creationId xmlns:a16="http://schemas.microsoft.com/office/drawing/2014/main" id="{A69DA3DC-7BC9-44E6-A0E1-4469AF8159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66D01037-239A-4F10-B158-C4496BD9B0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7B00DC33-58ED-4AD5-A319-081A61746A7F}" type="slidenum">
              <a:rPr lang="en-US" altLang="en-US" sz="1200" smtClean="0"/>
              <a:pPr/>
              <a:t>22</a:t>
            </a:fld>
            <a:endParaRPr lang="en-US" altLang="en-US" sz="1200"/>
          </a:p>
        </p:txBody>
      </p:sp>
      <p:sp>
        <p:nvSpPr>
          <p:cNvPr id="48131" name="Rectangle 1026">
            <a:extLst>
              <a:ext uri="{FF2B5EF4-FFF2-40B4-BE49-F238E27FC236}">
                <a16:creationId xmlns:a16="http://schemas.microsoft.com/office/drawing/2014/main" id="{94DA95B2-4C7B-4BFF-A9DE-D2D86C39806D}"/>
              </a:ext>
            </a:extLst>
          </p:cNvPr>
          <p:cNvSpPr>
            <a:spLocks noGrp="1" noRot="1" noChangeAspect="1" noChangeArrowheads="1" noTextEdit="1"/>
          </p:cNvSpPr>
          <p:nvPr>
            <p:ph type="sldImg"/>
          </p:nvPr>
        </p:nvSpPr>
        <p:spPr>
          <a:ln/>
        </p:spPr>
      </p:sp>
      <p:sp>
        <p:nvSpPr>
          <p:cNvPr id="48132" name="Rectangle 1027">
            <a:extLst>
              <a:ext uri="{FF2B5EF4-FFF2-40B4-BE49-F238E27FC236}">
                <a16:creationId xmlns:a16="http://schemas.microsoft.com/office/drawing/2014/main" id="{E172038F-CC03-4F62-9D1D-241674C1F6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EAB6373-1F27-48FA-9A89-8B2384BBEF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1FA6306B-88DF-407D-9941-7F571111F031}" type="slidenum">
              <a:rPr lang="en-US" altLang="en-US" sz="1200" smtClean="0"/>
              <a:pPr/>
              <a:t>23</a:t>
            </a:fld>
            <a:endParaRPr lang="en-US" altLang="en-US" sz="1200"/>
          </a:p>
        </p:txBody>
      </p:sp>
      <p:sp>
        <p:nvSpPr>
          <p:cNvPr id="50179" name="Rectangle 1026">
            <a:extLst>
              <a:ext uri="{FF2B5EF4-FFF2-40B4-BE49-F238E27FC236}">
                <a16:creationId xmlns:a16="http://schemas.microsoft.com/office/drawing/2014/main" id="{51515A5B-3350-4074-A2A6-DC93ED8FAA8B}"/>
              </a:ext>
            </a:extLst>
          </p:cNvPr>
          <p:cNvSpPr>
            <a:spLocks noGrp="1" noRot="1" noChangeAspect="1" noChangeArrowheads="1" noTextEdit="1"/>
          </p:cNvSpPr>
          <p:nvPr>
            <p:ph type="sldImg"/>
          </p:nvPr>
        </p:nvSpPr>
        <p:spPr>
          <a:ln/>
        </p:spPr>
      </p:sp>
      <p:sp>
        <p:nvSpPr>
          <p:cNvPr id="50180" name="Rectangle 1027">
            <a:extLst>
              <a:ext uri="{FF2B5EF4-FFF2-40B4-BE49-F238E27FC236}">
                <a16:creationId xmlns:a16="http://schemas.microsoft.com/office/drawing/2014/main" id="{F7E22428-7EC5-4262-ADA9-8D7CA8397E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EB52448C-82F2-4650-959C-F6B4FEA2BB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B49D7C28-80A4-4FDA-BE17-C7CE1EF78560}" type="slidenum">
              <a:rPr lang="en-US" altLang="en-US" sz="1200" smtClean="0"/>
              <a:pPr/>
              <a:t>24</a:t>
            </a:fld>
            <a:endParaRPr lang="en-US" altLang="en-US" sz="1200"/>
          </a:p>
        </p:txBody>
      </p:sp>
      <p:sp>
        <p:nvSpPr>
          <p:cNvPr id="52227" name="Rectangle 1026">
            <a:extLst>
              <a:ext uri="{FF2B5EF4-FFF2-40B4-BE49-F238E27FC236}">
                <a16:creationId xmlns:a16="http://schemas.microsoft.com/office/drawing/2014/main" id="{987EC5DB-698B-48B2-95B7-E0ABA65F5EC7}"/>
              </a:ext>
            </a:extLst>
          </p:cNvPr>
          <p:cNvSpPr>
            <a:spLocks noGrp="1" noRot="1" noChangeAspect="1" noChangeArrowheads="1" noTextEdit="1"/>
          </p:cNvSpPr>
          <p:nvPr>
            <p:ph type="sldImg"/>
          </p:nvPr>
        </p:nvSpPr>
        <p:spPr>
          <a:ln/>
        </p:spPr>
      </p:sp>
      <p:sp>
        <p:nvSpPr>
          <p:cNvPr id="52228" name="Rectangle 1027">
            <a:extLst>
              <a:ext uri="{FF2B5EF4-FFF2-40B4-BE49-F238E27FC236}">
                <a16:creationId xmlns:a16="http://schemas.microsoft.com/office/drawing/2014/main" id="{C58E2C28-2CD3-4311-B783-B9FE8F71F7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7148DCB3-88E0-489A-8C83-2982E8BC4D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A257E385-1C33-42AE-8D1A-DB5DF4B554AC}" type="slidenum">
              <a:rPr lang="en-US" altLang="en-US" sz="1200" smtClean="0"/>
              <a:pPr/>
              <a:t>25</a:t>
            </a:fld>
            <a:endParaRPr lang="en-US" altLang="en-US" sz="1200"/>
          </a:p>
        </p:txBody>
      </p:sp>
      <p:sp>
        <p:nvSpPr>
          <p:cNvPr id="54275" name="Rectangle 1026">
            <a:extLst>
              <a:ext uri="{FF2B5EF4-FFF2-40B4-BE49-F238E27FC236}">
                <a16:creationId xmlns:a16="http://schemas.microsoft.com/office/drawing/2014/main" id="{372B4E3F-A689-4AB3-A5C9-C233B34A9012}"/>
              </a:ext>
            </a:extLst>
          </p:cNvPr>
          <p:cNvSpPr>
            <a:spLocks noGrp="1" noRot="1" noChangeAspect="1" noChangeArrowheads="1" noTextEdit="1"/>
          </p:cNvSpPr>
          <p:nvPr>
            <p:ph type="sldImg"/>
          </p:nvPr>
        </p:nvSpPr>
        <p:spPr>
          <a:ln/>
        </p:spPr>
      </p:sp>
      <p:sp>
        <p:nvSpPr>
          <p:cNvPr id="54276" name="Rectangle 1027">
            <a:extLst>
              <a:ext uri="{FF2B5EF4-FFF2-40B4-BE49-F238E27FC236}">
                <a16:creationId xmlns:a16="http://schemas.microsoft.com/office/drawing/2014/main" id="{04AAA418-C306-4594-A268-320BB36EAE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8708CEFB-0629-46DF-BFB7-B555727D66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25C945E7-7217-4F7A-8858-31DC728A4E4E}" type="slidenum">
              <a:rPr lang="en-US" altLang="en-US" sz="1200" smtClean="0"/>
              <a:pPr/>
              <a:t>26</a:t>
            </a:fld>
            <a:endParaRPr lang="en-US" altLang="en-US" sz="1200"/>
          </a:p>
        </p:txBody>
      </p:sp>
      <p:sp>
        <p:nvSpPr>
          <p:cNvPr id="56323" name="Rectangle 1026">
            <a:extLst>
              <a:ext uri="{FF2B5EF4-FFF2-40B4-BE49-F238E27FC236}">
                <a16:creationId xmlns:a16="http://schemas.microsoft.com/office/drawing/2014/main" id="{56A72803-0571-416E-8D43-CA5D4C53099D}"/>
              </a:ext>
            </a:extLst>
          </p:cNvPr>
          <p:cNvSpPr>
            <a:spLocks noGrp="1" noRot="1" noChangeAspect="1" noChangeArrowheads="1" noTextEdit="1"/>
          </p:cNvSpPr>
          <p:nvPr>
            <p:ph type="sldImg"/>
          </p:nvPr>
        </p:nvSpPr>
        <p:spPr>
          <a:ln/>
        </p:spPr>
      </p:sp>
      <p:sp>
        <p:nvSpPr>
          <p:cNvPr id="56324" name="Rectangle 1027">
            <a:extLst>
              <a:ext uri="{FF2B5EF4-FFF2-40B4-BE49-F238E27FC236}">
                <a16:creationId xmlns:a16="http://schemas.microsoft.com/office/drawing/2014/main" id="{79558F41-CCCA-45C4-9308-B1423F08EF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D4435602-D363-432D-9C82-64A7C1FD75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B946E7F2-A8B2-4D40-8244-EF5A4D4C94F8}" type="slidenum">
              <a:rPr lang="en-US" altLang="en-US" sz="1200" smtClean="0"/>
              <a:pPr/>
              <a:t>27</a:t>
            </a:fld>
            <a:endParaRPr lang="en-US" altLang="en-US" sz="1200"/>
          </a:p>
        </p:txBody>
      </p:sp>
      <p:sp>
        <p:nvSpPr>
          <p:cNvPr id="58371" name="Rectangle 1026">
            <a:extLst>
              <a:ext uri="{FF2B5EF4-FFF2-40B4-BE49-F238E27FC236}">
                <a16:creationId xmlns:a16="http://schemas.microsoft.com/office/drawing/2014/main" id="{17349225-5B16-48B6-BAAE-AF268290969F}"/>
              </a:ext>
            </a:extLst>
          </p:cNvPr>
          <p:cNvSpPr>
            <a:spLocks noGrp="1" noRot="1" noChangeAspect="1" noChangeArrowheads="1" noTextEdit="1"/>
          </p:cNvSpPr>
          <p:nvPr>
            <p:ph type="sldImg"/>
          </p:nvPr>
        </p:nvSpPr>
        <p:spPr>
          <a:ln/>
        </p:spPr>
      </p:sp>
      <p:sp>
        <p:nvSpPr>
          <p:cNvPr id="58372" name="Rectangle 1027">
            <a:extLst>
              <a:ext uri="{FF2B5EF4-FFF2-40B4-BE49-F238E27FC236}">
                <a16:creationId xmlns:a16="http://schemas.microsoft.com/office/drawing/2014/main" id="{08D4F91F-B160-4037-8FE2-0552A3D73B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B609E87-2309-4E11-AFD8-BBEB70EED5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3AB75038-5A69-4834-B22D-CA6513C91FDE}" type="slidenum">
              <a:rPr lang="en-US" altLang="en-US" sz="1200" smtClean="0"/>
              <a:pPr/>
              <a:t>28</a:t>
            </a:fld>
            <a:endParaRPr lang="en-US" altLang="en-US" sz="1200"/>
          </a:p>
        </p:txBody>
      </p:sp>
      <p:sp>
        <p:nvSpPr>
          <p:cNvPr id="60419" name="Rectangle 1026">
            <a:extLst>
              <a:ext uri="{FF2B5EF4-FFF2-40B4-BE49-F238E27FC236}">
                <a16:creationId xmlns:a16="http://schemas.microsoft.com/office/drawing/2014/main" id="{1D336E7F-BDDE-4607-8410-4245792A9995}"/>
              </a:ext>
            </a:extLst>
          </p:cNvPr>
          <p:cNvSpPr>
            <a:spLocks noGrp="1" noRot="1" noChangeAspect="1" noChangeArrowheads="1" noTextEdit="1"/>
          </p:cNvSpPr>
          <p:nvPr>
            <p:ph type="sldImg"/>
          </p:nvPr>
        </p:nvSpPr>
        <p:spPr>
          <a:ln/>
        </p:spPr>
      </p:sp>
      <p:sp>
        <p:nvSpPr>
          <p:cNvPr id="60420" name="Rectangle 1027">
            <a:extLst>
              <a:ext uri="{FF2B5EF4-FFF2-40B4-BE49-F238E27FC236}">
                <a16:creationId xmlns:a16="http://schemas.microsoft.com/office/drawing/2014/main" id="{9C259242-8BA9-482D-A859-2225DD64FC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50A329CB-26A6-4DCA-A8E5-3881118B13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A2731F94-6817-435E-BD59-48B7BC033C36}" type="slidenum">
              <a:rPr lang="en-US" altLang="en-US" sz="1200" smtClean="0"/>
              <a:pPr/>
              <a:t>29</a:t>
            </a:fld>
            <a:endParaRPr lang="en-US" altLang="en-US" sz="1200"/>
          </a:p>
        </p:txBody>
      </p:sp>
      <p:sp>
        <p:nvSpPr>
          <p:cNvPr id="62467" name="Rectangle 1026">
            <a:extLst>
              <a:ext uri="{FF2B5EF4-FFF2-40B4-BE49-F238E27FC236}">
                <a16:creationId xmlns:a16="http://schemas.microsoft.com/office/drawing/2014/main" id="{8833091A-5239-413C-85CE-DF2978E4C0DA}"/>
              </a:ext>
            </a:extLst>
          </p:cNvPr>
          <p:cNvSpPr>
            <a:spLocks noGrp="1" noRot="1" noChangeAspect="1" noChangeArrowheads="1" noTextEdit="1"/>
          </p:cNvSpPr>
          <p:nvPr>
            <p:ph type="sldImg"/>
          </p:nvPr>
        </p:nvSpPr>
        <p:spPr>
          <a:ln/>
        </p:spPr>
      </p:sp>
      <p:sp>
        <p:nvSpPr>
          <p:cNvPr id="62468" name="Rectangle 1027">
            <a:extLst>
              <a:ext uri="{FF2B5EF4-FFF2-40B4-BE49-F238E27FC236}">
                <a16:creationId xmlns:a16="http://schemas.microsoft.com/office/drawing/2014/main" id="{FC6FCC7C-2006-4547-AA79-F8664772B3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8D4A2254-77DB-4B1D-9DD3-13377DE922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9AC00E6E-DFEB-4B7A-AE74-081FAFFE44FC}" type="slidenum">
              <a:rPr lang="en-US" altLang="en-US" sz="1200" smtClean="0"/>
              <a:pPr/>
              <a:t>3</a:t>
            </a:fld>
            <a:endParaRPr lang="en-US" altLang="en-US" sz="1200"/>
          </a:p>
        </p:txBody>
      </p:sp>
      <p:sp>
        <p:nvSpPr>
          <p:cNvPr id="9219" name="Rectangle 1026">
            <a:extLst>
              <a:ext uri="{FF2B5EF4-FFF2-40B4-BE49-F238E27FC236}">
                <a16:creationId xmlns:a16="http://schemas.microsoft.com/office/drawing/2014/main" id="{92D766EA-DB8B-41BA-AFAA-44B2251595F3}"/>
              </a:ext>
            </a:extLst>
          </p:cNvPr>
          <p:cNvSpPr>
            <a:spLocks noGrp="1" noRot="1" noChangeAspect="1" noChangeArrowheads="1" noTextEdit="1"/>
          </p:cNvSpPr>
          <p:nvPr>
            <p:ph type="sldImg"/>
          </p:nvPr>
        </p:nvSpPr>
        <p:spPr>
          <a:ln/>
        </p:spPr>
      </p:sp>
      <p:sp>
        <p:nvSpPr>
          <p:cNvPr id="9220" name="Rectangle 1027">
            <a:extLst>
              <a:ext uri="{FF2B5EF4-FFF2-40B4-BE49-F238E27FC236}">
                <a16:creationId xmlns:a16="http://schemas.microsoft.com/office/drawing/2014/main" id="{A22D5656-0DDC-42FF-A4E9-E2A5439EA1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E8685F93-3E05-449C-8FEA-14C6AB9E06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F22E9A2E-6E98-46C8-A0CD-580610EF0548}" type="slidenum">
              <a:rPr lang="en-US" altLang="en-US" sz="1200" smtClean="0"/>
              <a:pPr/>
              <a:t>30</a:t>
            </a:fld>
            <a:endParaRPr lang="en-US" altLang="en-US" sz="1200"/>
          </a:p>
        </p:txBody>
      </p:sp>
      <p:sp>
        <p:nvSpPr>
          <p:cNvPr id="64515" name="Rectangle 1026">
            <a:extLst>
              <a:ext uri="{FF2B5EF4-FFF2-40B4-BE49-F238E27FC236}">
                <a16:creationId xmlns:a16="http://schemas.microsoft.com/office/drawing/2014/main" id="{07AAC36A-123D-4FDB-ABBA-6387E1EEE8A9}"/>
              </a:ext>
            </a:extLst>
          </p:cNvPr>
          <p:cNvSpPr>
            <a:spLocks noGrp="1" noRot="1" noChangeAspect="1" noChangeArrowheads="1" noTextEdit="1"/>
          </p:cNvSpPr>
          <p:nvPr>
            <p:ph type="sldImg"/>
          </p:nvPr>
        </p:nvSpPr>
        <p:spPr>
          <a:ln/>
        </p:spPr>
      </p:sp>
      <p:sp>
        <p:nvSpPr>
          <p:cNvPr id="64516" name="Rectangle 1027">
            <a:extLst>
              <a:ext uri="{FF2B5EF4-FFF2-40B4-BE49-F238E27FC236}">
                <a16:creationId xmlns:a16="http://schemas.microsoft.com/office/drawing/2014/main" id="{2CC79AA4-B210-4F64-9ED5-D647BD9097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72A4B366-65D0-430F-94AA-62FF815E14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F9D327CB-24D9-41BA-8C1D-589E24ED250E}" type="slidenum">
              <a:rPr lang="en-US" altLang="en-US" sz="1200" smtClean="0"/>
              <a:pPr/>
              <a:t>31</a:t>
            </a:fld>
            <a:endParaRPr lang="en-US" altLang="en-US" sz="1200"/>
          </a:p>
        </p:txBody>
      </p:sp>
      <p:sp>
        <p:nvSpPr>
          <p:cNvPr id="66563" name="Rectangle 1026">
            <a:extLst>
              <a:ext uri="{FF2B5EF4-FFF2-40B4-BE49-F238E27FC236}">
                <a16:creationId xmlns:a16="http://schemas.microsoft.com/office/drawing/2014/main" id="{34E1C336-B250-4C37-B8D3-8457C479E3B3}"/>
              </a:ext>
            </a:extLst>
          </p:cNvPr>
          <p:cNvSpPr>
            <a:spLocks noGrp="1" noRot="1" noChangeAspect="1" noChangeArrowheads="1" noTextEdit="1"/>
          </p:cNvSpPr>
          <p:nvPr>
            <p:ph type="sldImg"/>
          </p:nvPr>
        </p:nvSpPr>
        <p:spPr>
          <a:ln/>
        </p:spPr>
      </p:sp>
      <p:sp>
        <p:nvSpPr>
          <p:cNvPr id="66564" name="Rectangle 1027">
            <a:extLst>
              <a:ext uri="{FF2B5EF4-FFF2-40B4-BE49-F238E27FC236}">
                <a16:creationId xmlns:a16="http://schemas.microsoft.com/office/drawing/2014/main" id="{D31AD8A4-67EF-4538-816D-F2F5C95B0A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908E927D-14A2-404F-B42D-852AE0FBDD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F92627A3-4C8D-4EB7-BAAC-F5DD07E3CF25}" type="slidenum">
              <a:rPr lang="en-US" altLang="en-US" sz="1200" smtClean="0"/>
              <a:pPr/>
              <a:t>32</a:t>
            </a:fld>
            <a:endParaRPr lang="en-US" altLang="en-US" sz="1200"/>
          </a:p>
        </p:txBody>
      </p:sp>
      <p:sp>
        <p:nvSpPr>
          <p:cNvPr id="68611" name="Rectangle 1026">
            <a:extLst>
              <a:ext uri="{FF2B5EF4-FFF2-40B4-BE49-F238E27FC236}">
                <a16:creationId xmlns:a16="http://schemas.microsoft.com/office/drawing/2014/main" id="{843D145F-8317-470D-BC83-633DC504DEEE}"/>
              </a:ext>
            </a:extLst>
          </p:cNvPr>
          <p:cNvSpPr>
            <a:spLocks noGrp="1" noRot="1" noChangeAspect="1" noChangeArrowheads="1" noTextEdit="1"/>
          </p:cNvSpPr>
          <p:nvPr>
            <p:ph type="sldImg"/>
          </p:nvPr>
        </p:nvSpPr>
        <p:spPr>
          <a:ln/>
        </p:spPr>
      </p:sp>
      <p:sp>
        <p:nvSpPr>
          <p:cNvPr id="68612" name="Rectangle 1027">
            <a:extLst>
              <a:ext uri="{FF2B5EF4-FFF2-40B4-BE49-F238E27FC236}">
                <a16:creationId xmlns:a16="http://schemas.microsoft.com/office/drawing/2014/main" id="{3225F80E-3B09-413A-B7EA-FD87911D22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889987EB-A6A8-4349-A441-C41271855F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3346A455-4803-494A-8A6B-00AE91A61E57}" type="slidenum">
              <a:rPr lang="en-US" altLang="en-US" sz="1200" smtClean="0"/>
              <a:pPr/>
              <a:t>33</a:t>
            </a:fld>
            <a:endParaRPr lang="en-US" altLang="en-US" sz="1200"/>
          </a:p>
        </p:txBody>
      </p:sp>
      <p:sp>
        <p:nvSpPr>
          <p:cNvPr id="70659" name="Rectangle 1026">
            <a:extLst>
              <a:ext uri="{FF2B5EF4-FFF2-40B4-BE49-F238E27FC236}">
                <a16:creationId xmlns:a16="http://schemas.microsoft.com/office/drawing/2014/main" id="{FC151848-35F1-42BD-8EA8-CA8CD49D452F}"/>
              </a:ext>
            </a:extLst>
          </p:cNvPr>
          <p:cNvSpPr>
            <a:spLocks noGrp="1" noRot="1" noChangeAspect="1" noChangeArrowheads="1" noTextEdit="1"/>
          </p:cNvSpPr>
          <p:nvPr>
            <p:ph type="sldImg"/>
          </p:nvPr>
        </p:nvSpPr>
        <p:spPr>
          <a:ln/>
        </p:spPr>
      </p:sp>
      <p:sp>
        <p:nvSpPr>
          <p:cNvPr id="70660" name="Rectangle 1027">
            <a:extLst>
              <a:ext uri="{FF2B5EF4-FFF2-40B4-BE49-F238E27FC236}">
                <a16:creationId xmlns:a16="http://schemas.microsoft.com/office/drawing/2014/main" id="{B793EE54-9294-4E4A-8CA2-4E730181FD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722365F5-4880-4E4D-AD0D-22EB05279E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FE7ABAD4-B2D7-4927-A45A-727AB169974F}" type="slidenum">
              <a:rPr lang="en-US" altLang="en-US" sz="1200" smtClean="0"/>
              <a:pPr/>
              <a:t>34</a:t>
            </a:fld>
            <a:endParaRPr lang="en-US" altLang="en-US" sz="1200"/>
          </a:p>
        </p:txBody>
      </p:sp>
      <p:sp>
        <p:nvSpPr>
          <p:cNvPr id="72707" name="Rectangle 1026">
            <a:extLst>
              <a:ext uri="{FF2B5EF4-FFF2-40B4-BE49-F238E27FC236}">
                <a16:creationId xmlns:a16="http://schemas.microsoft.com/office/drawing/2014/main" id="{561749EF-1801-41B0-9343-72D2D20BE221}"/>
              </a:ext>
            </a:extLst>
          </p:cNvPr>
          <p:cNvSpPr>
            <a:spLocks noGrp="1" noRot="1" noChangeAspect="1" noChangeArrowheads="1" noTextEdit="1"/>
          </p:cNvSpPr>
          <p:nvPr>
            <p:ph type="sldImg"/>
          </p:nvPr>
        </p:nvSpPr>
        <p:spPr>
          <a:ln/>
        </p:spPr>
      </p:sp>
      <p:sp>
        <p:nvSpPr>
          <p:cNvPr id="72708" name="Rectangle 1027">
            <a:extLst>
              <a:ext uri="{FF2B5EF4-FFF2-40B4-BE49-F238E27FC236}">
                <a16:creationId xmlns:a16="http://schemas.microsoft.com/office/drawing/2014/main" id="{F4CA7A30-C414-4C8C-B2E3-E6FD22A566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ABF9DE0B-9F63-4D61-AC47-E3AD8622B5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C1119D7E-9DE3-4E4B-B302-DAEBE9B9D68F}" type="slidenum">
              <a:rPr lang="en-US" altLang="en-US" sz="1200" smtClean="0"/>
              <a:pPr/>
              <a:t>35</a:t>
            </a:fld>
            <a:endParaRPr lang="en-US" altLang="en-US" sz="1200"/>
          </a:p>
        </p:txBody>
      </p:sp>
      <p:sp>
        <p:nvSpPr>
          <p:cNvPr id="74755" name="Rectangle 1026">
            <a:extLst>
              <a:ext uri="{FF2B5EF4-FFF2-40B4-BE49-F238E27FC236}">
                <a16:creationId xmlns:a16="http://schemas.microsoft.com/office/drawing/2014/main" id="{1B892F48-E94E-485F-86B2-BBBAB19989B6}"/>
              </a:ext>
            </a:extLst>
          </p:cNvPr>
          <p:cNvSpPr>
            <a:spLocks noGrp="1" noRot="1" noChangeAspect="1" noChangeArrowheads="1" noTextEdit="1"/>
          </p:cNvSpPr>
          <p:nvPr>
            <p:ph type="sldImg"/>
          </p:nvPr>
        </p:nvSpPr>
        <p:spPr>
          <a:ln/>
        </p:spPr>
      </p:sp>
      <p:sp>
        <p:nvSpPr>
          <p:cNvPr id="74756" name="Rectangle 1027">
            <a:extLst>
              <a:ext uri="{FF2B5EF4-FFF2-40B4-BE49-F238E27FC236}">
                <a16:creationId xmlns:a16="http://schemas.microsoft.com/office/drawing/2014/main" id="{36A3821B-2C71-447C-ACDF-7014B8873D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33C0B30F-F30C-4896-B18B-DDDC7290F9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2742DED2-A668-4C05-B7FA-BDB2C4A36A3E}" type="slidenum">
              <a:rPr lang="en-US" altLang="en-US" sz="1200" smtClean="0"/>
              <a:pPr/>
              <a:t>36</a:t>
            </a:fld>
            <a:endParaRPr lang="en-US" altLang="en-US" sz="1200"/>
          </a:p>
        </p:txBody>
      </p:sp>
      <p:sp>
        <p:nvSpPr>
          <p:cNvPr id="76803" name="Rectangle 1026">
            <a:extLst>
              <a:ext uri="{FF2B5EF4-FFF2-40B4-BE49-F238E27FC236}">
                <a16:creationId xmlns:a16="http://schemas.microsoft.com/office/drawing/2014/main" id="{F0E8FF34-331A-4045-890D-128DDE093449}"/>
              </a:ext>
            </a:extLst>
          </p:cNvPr>
          <p:cNvSpPr>
            <a:spLocks noGrp="1" noRot="1" noChangeAspect="1" noChangeArrowheads="1" noTextEdit="1"/>
          </p:cNvSpPr>
          <p:nvPr>
            <p:ph type="sldImg"/>
          </p:nvPr>
        </p:nvSpPr>
        <p:spPr>
          <a:ln/>
        </p:spPr>
      </p:sp>
      <p:sp>
        <p:nvSpPr>
          <p:cNvPr id="76804" name="Rectangle 1027">
            <a:extLst>
              <a:ext uri="{FF2B5EF4-FFF2-40B4-BE49-F238E27FC236}">
                <a16:creationId xmlns:a16="http://schemas.microsoft.com/office/drawing/2014/main" id="{EEC0A793-6069-4F8B-84F2-D45B9D8F9C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0C0C1887-F448-41DF-B264-32EAA4A87C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1F3AA274-F9F5-49C4-AE5A-80C3543D437D}" type="slidenum">
              <a:rPr lang="en-US" altLang="en-US" sz="1200" smtClean="0"/>
              <a:pPr/>
              <a:t>37</a:t>
            </a:fld>
            <a:endParaRPr lang="en-US" altLang="en-US" sz="1200"/>
          </a:p>
        </p:txBody>
      </p:sp>
      <p:sp>
        <p:nvSpPr>
          <p:cNvPr id="78851" name="Rectangle 1026">
            <a:extLst>
              <a:ext uri="{FF2B5EF4-FFF2-40B4-BE49-F238E27FC236}">
                <a16:creationId xmlns:a16="http://schemas.microsoft.com/office/drawing/2014/main" id="{5982CE37-B258-4BD8-83F7-5C4FECAFD111}"/>
              </a:ext>
            </a:extLst>
          </p:cNvPr>
          <p:cNvSpPr>
            <a:spLocks noGrp="1" noRot="1" noChangeAspect="1" noChangeArrowheads="1" noTextEdit="1"/>
          </p:cNvSpPr>
          <p:nvPr>
            <p:ph type="sldImg"/>
          </p:nvPr>
        </p:nvSpPr>
        <p:spPr>
          <a:ln/>
        </p:spPr>
      </p:sp>
      <p:sp>
        <p:nvSpPr>
          <p:cNvPr id="78852" name="Rectangle 1027">
            <a:extLst>
              <a:ext uri="{FF2B5EF4-FFF2-40B4-BE49-F238E27FC236}">
                <a16:creationId xmlns:a16="http://schemas.microsoft.com/office/drawing/2014/main" id="{15FAA6C5-5E20-4D20-9460-119631F875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9CD8E710-A721-4DAC-BF02-7E900198AA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AF43A680-D142-4E23-B446-10F9BC58E689}" type="slidenum">
              <a:rPr lang="en-US" altLang="en-US" sz="1200" smtClean="0"/>
              <a:pPr/>
              <a:t>38</a:t>
            </a:fld>
            <a:endParaRPr lang="en-US" altLang="en-US" sz="1200"/>
          </a:p>
        </p:txBody>
      </p:sp>
      <p:sp>
        <p:nvSpPr>
          <p:cNvPr id="80899" name="Rectangle 1026">
            <a:extLst>
              <a:ext uri="{FF2B5EF4-FFF2-40B4-BE49-F238E27FC236}">
                <a16:creationId xmlns:a16="http://schemas.microsoft.com/office/drawing/2014/main" id="{CA15A07D-1252-4A83-97FC-F75FFC06ECCF}"/>
              </a:ext>
            </a:extLst>
          </p:cNvPr>
          <p:cNvSpPr>
            <a:spLocks noGrp="1" noRot="1" noChangeAspect="1" noChangeArrowheads="1" noTextEdit="1"/>
          </p:cNvSpPr>
          <p:nvPr>
            <p:ph type="sldImg"/>
          </p:nvPr>
        </p:nvSpPr>
        <p:spPr>
          <a:ln/>
        </p:spPr>
      </p:sp>
      <p:sp>
        <p:nvSpPr>
          <p:cNvPr id="80900" name="Rectangle 1027">
            <a:extLst>
              <a:ext uri="{FF2B5EF4-FFF2-40B4-BE49-F238E27FC236}">
                <a16:creationId xmlns:a16="http://schemas.microsoft.com/office/drawing/2014/main" id="{8CC3B7A4-B028-4D34-89E7-858FADA2CE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046E28A6-BCF4-41DD-B06A-83795D1595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660D4627-D9F5-41DA-8791-FF3775F250FC}" type="slidenum">
              <a:rPr lang="en-US" altLang="en-US" sz="1200" smtClean="0"/>
              <a:pPr/>
              <a:t>39</a:t>
            </a:fld>
            <a:endParaRPr lang="en-US" altLang="en-US" sz="1200"/>
          </a:p>
        </p:txBody>
      </p:sp>
      <p:sp>
        <p:nvSpPr>
          <p:cNvPr id="82947" name="Rectangle 1026">
            <a:extLst>
              <a:ext uri="{FF2B5EF4-FFF2-40B4-BE49-F238E27FC236}">
                <a16:creationId xmlns:a16="http://schemas.microsoft.com/office/drawing/2014/main" id="{96BEE4BE-B66C-4278-854A-72E0D08FC7C4}"/>
              </a:ext>
            </a:extLst>
          </p:cNvPr>
          <p:cNvSpPr>
            <a:spLocks noGrp="1" noRot="1" noChangeAspect="1" noChangeArrowheads="1" noTextEdit="1"/>
          </p:cNvSpPr>
          <p:nvPr>
            <p:ph type="sldImg"/>
          </p:nvPr>
        </p:nvSpPr>
        <p:spPr>
          <a:ln/>
        </p:spPr>
      </p:sp>
      <p:sp>
        <p:nvSpPr>
          <p:cNvPr id="82948" name="Rectangle 1027">
            <a:extLst>
              <a:ext uri="{FF2B5EF4-FFF2-40B4-BE49-F238E27FC236}">
                <a16:creationId xmlns:a16="http://schemas.microsoft.com/office/drawing/2014/main" id="{647B1281-323F-4DEC-9223-529CBF94D1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5A5F0694-EF1D-464A-974D-28E2A0EC02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309A0CA3-55FC-4D64-9C1D-281ED5C70ECE}" type="slidenum">
              <a:rPr lang="en-US" altLang="en-US" sz="1200" smtClean="0"/>
              <a:pPr/>
              <a:t>4</a:t>
            </a:fld>
            <a:endParaRPr lang="en-US" altLang="en-US" sz="1200"/>
          </a:p>
        </p:txBody>
      </p:sp>
      <p:sp>
        <p:nvSpPr>
          <p:cNvPr id="11267" name="Rectangle 1026">
            <a:extLst>
              <a:ext uri="{FF2B5EF4-FFF2-40B4-BE49-F238E27FC236}">
                <a16:creationId xmlns:a16="http://schemas.microsoft.com/office/drawing/2014/main" id="{F90A3887-CB63-49AD-9C02-A475FCC2999E}"/>
              </a:ext>
            </a:extLst>
          </p:cNvPr>
          <p:cNvSpPr>
            <a:spLocks noGrp="1" noRot="1" noChangeAspect="1" noChangeArrowheads="1" noTextEdit="1"/>
          </p:cNvSpPr>
          <p:nvPr>
            <p:ph type="sldImg"/>
          </p:nvPr>
        </p:nvSpPr>
        <p:spPr>
          <a:ln/>
        </p:spPr>
      </p:sp>
      <p:sp>
        <p:nvSpPr>
          <p:cNvPr id="11268" name="Rectangle 1027">
            <a:extLst>
              <a:ext uri="{FF2B5EF4-FFF2-40B4-BE49-F238E27FC236}">
                <a16:creationId xmlns:a16="http://schemas.microsoft.com/office/drawing/2014/main" id="{56A12E63-6305-490D-9E3C-4F707A9B20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7CF7FDE0-B076-4597-B239-25748FB235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7203F138-33AF-42E7-A07D-9E2C955EFAB8}" type="slidenum">
              <a:rPr lang="en-US" altLang="en-US" sz="1200" smtClean="0"/>
              <a:pPr/>
              <a:t>40</a:t>
            </a:fld>
            <a:endParaRPr lang="en-US" altLang="en-US" sz="1200"/>
          </a:p>
        </p:txBody>
      </p:sp>
      <p:sp>
        <p:nvSpPr>
          <p:cNvPr id="84995" name="Rectangle 1026">
            <a:extLst>
              <a:ext uri="{FF2B5EF4-FFF2-40B4-BE49-F238E27FC236}">
                <a16:creationId xmlns:a16="http://schemas.microsoft.com/office/drawing/2014/main" id="{893B2261-AC22-401C-907F-977E998110BA}"/>
              </a:ext>
            </a:extLst>
          </p:cNvPr>
          <p:cNvSpPr>
            <a:spLocks noGrp="1" noRot="1" noChangeAspect="1" noChangeArrowheads="1" noTextEdit="1"/>
          </p:cNvSpPr>
          <p:nvPr>
            <p:ph type="sldImg"/>
          </p:nvPr>
        </p:nvSpPr>
        <p:spPr>
          <a:ln/>
        </p:spPr>
      </p:sp>
      <p:sp>
        <p:nvSpPr>
          <p:cNvPr id="84996" name="Rectangle 1027">
            <a:extLst>
              <a:ext uri="{FF2B5EF4-FFF2-40B4-BE49-F238E27FC236}">
                <a16:creationId xmlns:a16="http://schemas.microsoft.com/office/drawing/2014/main" id="{1347A771-BB64-4484-90D0-A8E78DB6B1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D287EB5C-E5E0-4447-AA07-41E20959B0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C9215531-4A8C-438B-A51B-772696ACBFC4}" type="slidenum">
              <a:rPr lang="en-US" altLang="en-US" sz="1200" smtClean="0"/>
              <a:pPr/>
              <a:t>41</a:t>
            </a:fld>
            <a:endParaRPr lang="en-US" altLang="en-US" sz="1200"/>
          </a:p>
        </p:txBody>
      </p:sp>
      <p:sp>
        <p:nvSpPr>
          <p:cNvPr id="87043" name="Rectangle 1026">
            <a:extLst>
              <a:ext uri="{FF2B5EF4-FFF2-40B4-BE49-F238E27FC236}">
                <a16:creationId xmlns:a16="http://schemas.microsoft.com/office/drawing/2014/main" id="{1A4D21C5-33B0-462C-986C-D2B43EFEA1FC}"/>
              </a:ext>
            </a:extLst>
          </p:cNvPr>
          <p:cNvSpPr>
            <a:spLocks noGrp="1" noRot="1" noChangeAspect="1" noChangeArrowheads="1" noTextEdit="1"/>
          </p:cNvSpPr>
          <p:nvPr>
            <p:ph type="sldImg"/>
          </p:nvPr>
        </p:nvSpPr>
        <p:spPr>
          <a:ln/>
        </p:spPr>
      </p:sp>
      <p:sp>
        <p:nvSpPr>
          <p:cNvPr id="87044" name="Rectangle 1027">
            <a:extLst>
              <a:ext uri="{FF2B5EF4-FFF2-40B4-BE49-F238E27FC236}">
                <a16:creationId xmlns:a16="http://schemas.microsoft.com/office/drawing/2014/main" id="{8795F1FB-B8B8-4B6C-A285-34EC3EFAF4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16E40D99-7957-43CD-86AD-B37286E1AE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AEB01613-60E1-4B1B-AA8C-085A318B165E}" type="slidenum">
              <a:rPr lang="en-US" altLang="en-US" sz="1200" smtClean="0"/>
              <a:pPr/>
              <a:t>42</a:t>
            </a:fld>
            <a:endParaRPr lang="en-US" altLang="en-US" sz="1200"/>
          </a:p>
        </p:txBody>
      </p:sp>
      <p:sp>
        <p:nvSpPr>
          <p:cNvPr id="89091" name="Rectangle 1026">
            <a:extLst>
              <a:ext uri="{FF2B5EF4-FFF2-40B4-BE49-F238E27FC236}">
                <a16:creationId xmlns:a16="http://schemas.microsoft.com/office/drawing/2014/main" id="{DBDB74BD-A5B8-4F14-9C49-C8EB203203A5}"/>
              </a:ext>
            </a:extLst>
          </p:cNvPr>
          <p:cNvSpPr>
            <a:spLocks noGrp="1" noRot="1" noChangeAspect="1" noChangeArrowheads="1" noTextEdit="1"/>
          </p:cNvSpPr>
          <p:nvPr>
            <p:ph type="sldImg"/>
          </p:nvPr>
        </p:nvSpPr>
        <p:spPr>
          <a:ln/>
        </p:spPr>
      </p:sp>
      <p:sp>
        <p:nvSpPr>
          <p:cNvPr id="89092" name="Rectangle 1027">
            <a:extLst>
              <a:ext uri="{FF2B5EF4-FFF2-40B4-BE49-F238E27FC236}">
                <a16:creationId xmlns:a16="http://schemas.microsoft.com/office/drawing/2014/main" id="{77C714AC-FE93-4EE9-B6B9-11BA4ABB17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1D3A521C-C159-4ABC-819E-343C1E1B1C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9D73FE5E-BD5A-486E-BCAF-95D15865B297}" type="slidenum">
              <a:rPr lang="en-US" altLang="en-US" sz="1200" smtClean="0"/>
              <a:pPr/>
              <a:t>43</a:t>
            </a:fld>
            <a:endParaRPr lang="en-US" altLang="en-US" sz="1200"/>
          </a:p>
        </p:txBody>
      </p:sp>
      <p:sp>
        <p:nvSpPr>
          <p:cNvPr id="91139" name="Rectangle 1026">
            <a:extLst>
              <a:ext uri="{FF2B5EF4-FFF2-40B4-BE49-F238E27FC236}">
                <a16:creationId xmlns:a16="http://schemas.microsoft.com/office/drawing/2014/main" id="{801F112F-D596-434A-A4D8-A7FE5C6C4FBB}"/>
              </a:ext>
            </a:extLst>
          </p:cNvPr>
          <p:cNvSpPr>
            <a:spLocks noGrp="1" noRot="1" noChangeAspect="1" noChangeArrowheads="1" noTextEdit="1"/>
          </p:cNvSpPr>
          <p:nvPr>
            <p:ph type="sldImg"/>
          </p:nvPr>
        </p:nvSpPr>
        <p:spPr>
          <a:ln/>
        </p:spPr>
      </p:sp>
      <p:sp>
        <p:nvSpPr>
          <p:cNvPr id="91140" name="Rectangle 1027">
            <a:extLst>
              <a:ext uri="{FF2B5EF4-FFF2-40B4-BE49-F238E27FC236}">
                <a16:creationId xmlns:a16="http://schemas.microsoft.com/office/drawing/2014/main" id="{E5D8EF4C-5C6C-4EA1-91AD-3CE4E12BA7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E1DB676F-1021-4AC0-97E8-72EB5F65D7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6D487D59-12AC-4A3D-82EB-BBD8EEF34BED}" type="slidenum">
              <a:rPr lang="en-US" altLang="en-US" sz="1200" smtClean="0"/>
              <a:pPr/>
              <a:t>44</a:t>
            </a:fld>
            <a:endParaRPr lang="en-US" altLang="en-US" sz="1200"/>
          </a:p>
        </p:txBody>
      </p:sp>
      <p:sp>
        <p:nvSpPr>
          <p:cNvPr id="93187" name="Rectangle 1026">
            <a:extLst>
              <a:ext uri="{FF2B5EF4-FFF2-40B4-BE49-F238E27FC236}">
                <a16:creationId xmlns:a16="http://schemas.microsoft.com/office/drawing/2014/main" id="{FAA79E94-A39F-4D85-9210-6BBAEAC4768B}"/>
              </a:ext>
            </a:extLst>
          </p:cNvPr>
          <p:cNvSpPr>
            <a:spLocks noGrp="1" noRot="1" noChangeAspect="1" noChangeArrowheads="1" noTextEdit="1"/>
          </p:cNvSpPr>
          <p:nvPr>
            <p:ph type="sldImg"/>
          </p:nvPr>
        </p:nvSpPr>
        <p:spPr>
          <a:ln/>
        </p:spPr>
      </p:sp>
      <p:sp>
        <p:nvSpPr>
          <p:cNvPr id="93188" name="Rectangle 1027">
            <a:extLst>
              <a:ext uri="{FF2B5EF4-FFF2-40B4-BE49-F238E27FC236}">
                <a16:creationId xmlns:a16="http://schemas.microsoft.com/office/drawing/2014/main" id="{47092D24-25CC-466F-9CDE-9CC3E0FB11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59D1AA25-55CF-4CD1-A62D-F009C18B01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CF809823-8E29-4CDB-B62F-2E1CBD7B9F5B}" type="slidenum">
              <a:rPr lang="en-US" altLang="en-US" sz="1200" smtClean="0"/>
              <a:pPr/>
              <a:t>45</a:t>
            </a:fld>
            <a:endParaRPr lang="en-US" altLang="en-US" sz="1200"/>
          </a:p>
        </p:txBody>
      </p:sp>
      <p:sp>
        <p:nvSpPr>
          <p:cNvPr id="95235" name="Rectangle 1026">
            <a:extLst>
              <a:ext uri="{FF2B5EF4-FFF2-40B4-BE49-F238E27FC236}">
                <a16:creationId xmlns:a16="http://schemas.microsoft.com/office/drawing/2014/main" id="{20C9A54E-103B-4291-BE0A-47C754CA3365}"/>
              </a:ext>
            </a:extLst>
          </p:cNvPr>
          <p:cNvSpPr>
            <a:spLocks noGrp="1" noRot="1" noChangeAspect="1" noChangeArrowheads="1" noTextEdit="1"/>
          </p:cNvSpPr>
          <p:nvPr>
            <p:ph type="sldImg"/>
          </p:nvPr>
        </p:nvSpPr>
        <p:spPr>
          <a:ln/>
        </p:spPr>
      </p:sp>
      <p:sp>
        <p:nvSpPr>
          <p:cNvPr id="95236" name="Rectangle 1027">
            <a:extLst>
              <a:ext uri="{FF2B5EF4-FFF2-40B4-BE49-F238E27FC236}">
                <a16:creationId xmlns:a16="http://schemas.microsoft.com/office/drawing/2014/main" id="{A78010F6-3616-43B6-AA4D-050F869D19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703F329B-6320-43E2-A3E0-E3B99C42C3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9BA68924-E159-4524-B225-BEBD38D08C88}" type="slidenum">
              <a:rPr lang="en-US" altLang="en-US" sz="1200" smtClean="0"/>
              <a:pPr/>
              <a:t>46</a:t>
            </a:fld>
            <a:endParaRPr lang="en-US" altLang="en-US" sz="1200"/>
          </a:p>
        </p:txBody>
      </p:sp>
      <p:sp>
        <p:nvSpPr>
          <p:cNvPr id="97283" name="Rectangle 1026">
            <a:extLst>
              <a:ext uri="{FF2B5EF4-FFF2-40B4-BE49-F238E27FC236}">
                <a16:creationId xmlns:a16="http://schemas.microsoft.com/office/drawing/2014/main" id="{2F15C012-3F7A-4237-A852-7B29191042A2}"/>
              </a:ext>
            </a:extLst>
          </p:cNvPr>
          <p:cNvSpPr>
            <a:spLocks noGrp="1" noRot="1" noChangeAspect="1" noChangeArrowheads="1" noTextEdit="1"/>
          </p:cNvSpPr>
          <p:nvPr>
            <p:ph type="sldImg"/>
          </p:nvPr>
        </p:nvSpPr>
        <p:spPr>
          <a:ln/>
        </p:spPr>
      </p:sp>
      <p:sp>
        <p:nvSpPr>
          <p:cNvPr id="97284" name="Rectangle 1027">
            <a:extLst>
              <a:ext uri="{FF2B5EF4-FFF2-40B4-BE49-F238E27FC236}">
                <a16:creationId xmlns:a16="http://schemas.microsoft.com/office/drawing/2014/main" id="{FD9940BE-A84A-4E42-82FD-4E1798C544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5969AB6F-1431-4E5F-98C6-7C7355C843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E7E5D3B3-8BF0-4E04-A9AF-C989B9F76761}" type="slidenum">
              <a:rPr lang="en-US" altLang="en-US" sz="1200" smtClean="0"/>
              <a:pPr/>
              <a:t>47</a:t>
            </a:fld>
            <a:endParaRPr lang="en-US" altLang="en-US" sz="1200"/>
          </a:p>
        </p:txBody>
      </p:sp>
      <p:sp>
        <p:nvSpPr>
          <p:cNvPr id="99331" name="Rectangle 1026">
            <a:extLst>
              <a:ext uri="{FF2B5EF4-FFF2-40B4-BE49-F238E27FC236}">
                <a16:creationId xmlns:a16="http://schemas.microsoft.com/office/drawing/2014/main" id="{3D3DCCFA-A9D8-458A-A26B-236ADB95161E}"/>
              </a:ext>
            </a:extLst>
          </p:cNvPr>
          <p:cNvSpPr>
            <a:spLocks noGrp="1" noRot="1" noChangeAspect="1" noChangeArrowheads="1" noTextEdit="1"/>
          </p:cNvSpPr>
          <p:nvPr>
            <p:ph type="sldImg"/>
          </p:nvPr>
        </p:nvSpPr>
        <p:spPr>
          <a:ln/>
        </p:spPr>
      </p:sp>
      <p:sp>
        <p:nvSpPr>
          <p:cNvPr id="99332" name="Rectangle 1027">
            <a:extLst>
              <a:ext uri="{FF2B5EF4-FFF2-40B4-BE49-F238E27FC236}">
                <a16:creationId xmlns:a16="http://schemas.microsoft.com/office/drawing/2014/main" id="{4F8A4B97-C2A7-44AF-8D4A-9412F781C8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0FAC537B-A342-48DA-92A6-A03C56D148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C39E8F14-4AA6-421B-8906-F6F34BFD4F00}" type="slidenum">
              <a:rPr lang="en-US" altLang="en-US" sz="1200" smtClean="0"/>
              <a:pPr/>
              <a:t>48</a:t>
            </a:fld>
            <a:endParaRPr lang="en-US" altLang="en-US" sz="1200"/>
          </a:p>
        </p:txBody>
      </p:sp>
      <p:sp>
        <p:nvSpPr>
          <p:cNvPr id="101379" name="Rectangle 1026">
            <a:extLst>
              <a:ext uri="{FF2B5EF4-FFF2-40B4-BE49-F238E27FC236}">
                <a16:creationId xmlns:a16="http://schemas.microsoft.com/office/drawing/2014/main" id="{F8EF45ED-3A98-46C4-95BF-8AEA90251A05}"/>
              </a:ext>
            </a:extLst>
          </p:cNvPr>
          <p:cNvSpPr>
            <a:spLocks noGrp="1" noRot="1" noChangeAspect="1" noChangeArrowheads="1" noTextEdit="1"/>
          </p:cNvSpPr>
          <p:nvPr>
            <p:ph type="sldImg"/>
          </p:nvPr>
        </p:nvSpPr>
        <p:spPr>
          <a:ln/>
        </p:spPr>
      </p:sp>
      <p:sp>
        <p:nvSpPr>
          <p:cNvPr id="101380" name="Rectangle 1027">
            <a:extLst>
              <a:ext uri="{FF2B5EF4-FFF2-40B4-BE49-F238E27FC236}">
                <a16:creationId xmlns:a16="http://schemas.microsoft.com/office/drawing/2014/main" id="{78B5ADB0-FA69-490A-87E3-27FFFB92F6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12C5D810-51CB-43B9-AA66-5A30DF7265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8CACEAAB-B857-4FBE-8D66-3F7820906235}" type="slidenum">
              <a:rPr lang="en-US" altLang="en-US" sz="1200" smtClean="0"/>
              <a:pPr/>
              <a:t>49</a:t>
            </a:fld>
            <a:endParaRPr lang="en-US" altLang="en-US" sz="1200"/>
          </a:p>
        </p:txBody>
      </p:sp>
      <p:sp>
        <p:nvSpPr>
          <p:cNvPr id="103427" name="Rectangle 1026">
            <a:extLst>
              <a:ext uri="{FF2B5EF4-FFF2-40B4-BE49-F238E27FC236}">
                <a16:creationId xmlns:a16="http://schemas.microsoft.com/office/drawing/2014/main" id="{1E4EEC8E-09DC-45E9-9917-612B7A428E90}"/>
              </a:ext>
            </a:extLst>
          </p:cNvPr>
          <p:cNvSpPr>
            <a:spLocks noGrp="1" noRot="1" noChangeAspect="1" noChangeArrowheads="1" noTextEdit="1"/>
          </p:cNvSpPr>
          <p:nvPr>
            <p:ph type="sldImg"/>
          </p:nvPr>
        </p:nvSpPr>
        <p:spPr>
          <a:ln/>
        </p:spPr>
      </p:sp>
      <p:sp>
        <p:nvSpPr>
          <p:cNvPr id="103428" name="Rectangle 1027">
            <a:extLst>
              <a:ext uri="{FF2B5EF4-FFF2-40B4-BE49-F238E27FC236}">
                <a16:creationId xmlns:a16="http://schemas.microsoft.com/office/drawing/2014/main" id="{CDF24878-ECAF-4A7D-B026-057A6CD912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92BD9E4-7444-44A6-B7EA-785708D6F2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32CC3E3B-2008-4D9B-B6B3-B187BB5267B3}" type="slidenum">
              <a:rPr lang="en-US" altLang="en-US" sz="1200" smtClean="0"/>
              <a:pPr/>
              <a:t>5</a:t>
            </a:fld>
            <a:endParaRPr lang="en-US" altLang="en-US" sz="1200"/>
          </a:p>
        </p:txBody>
      </p:sp>
      <p:sp>
        <p:nvSpPr>
          <p:cNvPr id="13315" name="Rectangle 1026">
            <a:extLst>
              <a:ext uri="{FF2B5EF4-FFF2-40B4-BE49-F238E27FC236}">
                <a16:creationId xmlns:a16="http://schemas.microsoft.com/office/drawing/2014/main" id="{B32D6249-C00C-42D6-B5A8-09D8B1B0D5B2}"/>
              </a:ext>
            </a:extLst>
          </p:cNvPr>
          <p:cNvSpPr>
            <a:spLocks noGrp="1" noRot="1" noChangeAspect="1" noChangeArrowheads="1" noTextEdit="1"/>
          </p:cNvSpPr>
          <p:nvPr>
            <p:ph type="sldImg"/>
          </p:nvPr>
        </p:nvSpPr>
        <p:spPr>
          <a:ln/>
        </p:spPr>
      </p:sp>
      <p:sp>
        <p:nvSpPr>
          <p:cNvPr id="13316" name="Rectangle 1027">
            <a:extLst>
              <a:ext uri="{FF2B5EF4-FFF2-40B4-BE49-F238E27FC236}">
                <a16:creationId xmlns:a16="http://schemas.microsoft.com/office/drawing/2014/main" id="{62ADDB2C-1C89-449D-843F-B94E4BCCE6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8E02D0BA-9C0A-4CB0-BCAF-498E2B75D7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B75F1482-B4CB-4B96-AD41-79559DA20A99}" type="slidenum">
              <a:rPr lang="en-US" altLang="en-US" sz="1200" smtClean="0"/>
              <a:pPr/>
              <a:t>50</a:t>
            </a:fld>
            <a:endParaRPr lang="en-US" altLang="en-US" sz="1200"/>
          </a:p>
        </p:txBody>
      </p:sp>
      <p:sp>
        <p:nvSpPr>
          <p:cNvPr id="105475" name="Rectangle 1026">
            <a:extLst>
              <a:ext uri="{FF2B5EF4-FFF2-40B4-BE49-F238E27FC236}">
                <a16:creationId xmlns:a16="http://schemas.microsoft.com/office/drawing/2014/main" id="{46F8E2E9-B8BF-4825-8C01-F4B08A49F5ED}"/>
              </a:ext>
            </a:extLst>
          </p:cNvPr>
          <p:cNvSpPr>
            <a:spLocks noGrp="1" noRot="1" noChangeAspect="1" noChangeArrowheads="1" noTextEdit="1"/>
          </p:cNvSpPr>
          <p:nvPr>
            <p:ph type="sldImg"/>
          </p:nvPr>
        </p:nvSpPr>
        <p:spPr>
          <a:ln/>
        </p:spPr>
      </p:sp>
      <p:sp>
        <p:nvSpPr>
          <p:cNvPr id="105476" name="Rectangle 1027">
            <a:extLst>
              <a:ext uri="{FF2B5EF4-FFF2-40B4-BE49-F238E27FC236}">
                <a16:creationId xmlns:a16="http://schemas.microsoft.com/office/drawing/2014/main" id="{4663BCF6-1656-4F0B-B90D-F3A066F82E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0BE434B3-E3CB-4966-BBD9-483552716B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AED4D599-EB87-4FBA-976E-BA9309A4B000}" type="slidenum">
              <a:rPr lang="en-US" altLang="en-US" sz="1200" smtClean="0"/>
              <a:pPr/>
              <a:t>51</a:t>
            </a:fld>
            <a:endParaRPr lang="en-US" altLang="en-US" sz="1200"/>
          </a:p>
        </p:txBody>
      </p:sp>
      <p:sp>
        <p:nvSpPr>
          <p:cNvPr id="107523" name="Rectangle 1026">
            <a:extLst>
              <a:ext uri="{FF2B5EF4-FFF2-40B4-BE49-F238E27FC236}">
                <a16:creationId xmlns:a16="http://schemas.microsoft.com/office/drawing/2014/main" id="{ED8154C4-916A-4537-9D98-8D63B74F3E3E}"/>
              </a:ext>
            </a:extLst>
          </p:cNvPr>
          <p:cNvSpPr>
            <a:spLocks noGrp="1" noRot="1" noChangeAspect="1" noChangeArrowheads="1" noTextEdit="1"/>
          </p:cNvSpPr>
          <p:nvPr>
            <p:ph type="sldImg"/>
          </p:nvPr>
        </p:nvSpPr>
        <p:spPr>
          <a:ln/>
        </p:spPr>
      </p:sp>
      <p:sp>
        <p:nvSpPr>
          <p:cNvPr id="107524" name="Rectangle 1027">
            <a:extLst>
              <a:ext uri="{FF2B5EF4-FFF2-40B4-BE49-F238E27FC236}">
                <a16:creationId xmlns:a16="http://schemas.microsoft.com/office/drawing/2014/main" id="{5E5D08E4-EEF9-4901-B805-C22B4F31E1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D64C1583-A350-49EC-842C-CA1090C513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D6379547-1DF3-4A00-96FF-EAC33884A0A4}" type="slidenum">
              <a:rPr lang="en-US" altLang="en-US" sz="1200" smtClean="0"/>
              <a:pPr/>
              <a:t>52</a:t>
            </a:fld>
            <a:endParaRPr lang="en-US" altLang="en-US" sz="1200"/>
          </a:p>
        </p:txBody>
      </p:sp>
      <p:sp>
        <p:nvSpPr>
          <p:cNvPr id="109571" name="Rectangle 1026">
            <a:extLst>
              <a:ext uri="{FF2B5EF4-FFF2-40B4-BE49-F238E27FC236}">
                <a16:creationId xmlns:a16="http://schemas.microsoft.com/office/drawing/2014/main" id="{23635275-9043-46EB-AC3B-AD93CF95E842}"/>
              </a:ext>
            </a:extLst>
          </p:cNvPr>
          <p:cNvSpPr>
            <a:spLocks noGrp="1" noRot="1" noChangeAspect="1" noChangeArrowheads="1" noTextEdit="1"/>
          </p:cNvSpPr>
          <p:nvPr>
            <p:ph type="sldImg"/>
          </p:nvPr>
        </p:nvSpPr>
        <p:spPr>
          <a:ln/>
        </p:spPr>
      </p:sp>
      <p:sp>
        <p:nvSpPr>
          <p:cNvPr id="109572" name="Rectangle 1027">
            <a:extLst>
              <a:ext uri="{FF2B5EF4-FFF2-40B4-BE49-F238E27FC236}">
                <a16:creationId xmlns:a16="http://schemas.microsoft.com/office/drawing/2014/main" id="{436B7B3A-68FA-49A7-B47B-EB17E30C67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0BEB3CA0-3E52-4281-ACC1-5B2189EC1F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3A8FC3F8-C509-49ED-A118-A65698291EA2}" type="slidenum">
              <a:rPr lang="en-US" altLang="en-US" sz="1200" smtClean="0"/>
              <a:pPr/>
              <a:t>53</a:t>
            </a:fld>
            <a:endParaRPr lang="en-US" altLang="en-US" sz="1200"/>
          </a:p>
        </p:txBody>
      </p:sp>
      <p:sp>
        <p:nvSpPr>
          <p:cNvPr id="111619" name="Rectangle 1026">
            <a:extLst>
              <a:ext uri="{FF2B5EF4-FFF2-40B4-BE49-F238E27FC236}">
                <a16:creationId xmlns:a16="http://schemas.microsoft.com/office/drawing/2014/main" id="{D2A9DE4E-E841-4CA1-8032-DAB7A4062089}"/>
              </a:ext>
            </a:extLst>
          </p:cNvPr>
          <p:cNvSpPr>
            <a:spLocks noGrp="1" noRot="1" noChangeAspect="1" noChangeArrowheads="1" noTextEdit="1"/>
          </p:cNvSpPr>
          <p:nvPr>
            <p:ph type="sldImg"/>
          </p:nvPr>
        </p:nvSpPr>
        <p:spPr>
          <a:ln/>
        </p:spPr>
      </p:sp>
      <p:sp>
        <p:nvSpPr>
          <p:cNvPr id="111620" name="Rectangle 1027">
            <a:extLst>
              <a:ext uri="{FF2B5EF4-FFF2-40B4-BE49-F238E27FC236}">
                <a16:creationId xmlns:a16="http://schemas.microsoft.com/office/drawing/2014/main" id="{A3AC8C0D-5392-4E1B-A606-4C19B027BC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50A3F082-8685-4B0C-97F0-E915FAD1E2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16469B4E-522B-4222-ACC2-250A6146BFBA}" type="slidenum">
              <a:rPr lang="en-US" altLang="en-US" sz="1200" smtClean="0"/>
              <a:pPr/>
              <a:t>54</a:t>
            </a:fld>
            <a:endParaRPr lang="en-US" altLang="en-US" sz="1200"/>
          </a:p>
        </p:txBody>
      </p:sp>
      <p:sp>
        <p:nvSpPr>
          <p:cNvPr id="113667" name="Rectangle 1026">
            <a:extLst>
              <a:ext uri="{FF2B5EF4-FFF2-40B4-BE49-F238E27FC236}">
                <a16:creationId xmlns:a16="http://schemas.microsoft.com/office/drawing/2014/main" id="{9A0133CA-34EC-43AD-99B7-8911F016719A}"/>
              </a:ext>
            </a:extLst>
          </p:cNvPr>
          <p:cNvSpPr>
            <a:spLocks noGrp="1" noRot="1" noChangeAspect="1" noChangeArrowheads="1" noTextEdit="1"/>
          </p:cNvSpPr>
          <p:nvPr>
            <p:ph type="sldImg"/>
          </p:nvPr>
        </p:nvSpPr>
        <p:spPr>
          <a:ln/>
        </p:spPr>
      </p:sp>
      <p:sp>
        <p:nvSpPr>
          <p:cNvPr id="113668" name="Rectangle 1027">
            <a:extLst>
              <a:ext uri="{FF2B5EF4-FFF2-40B4-BE49-F238E27FC236}">
                <a16:creationId xmlns:a16="http://schemas.microsoft.com/office/drawing/2014/main" id="{3C6673FB-4F12-4421-8E23-BE7B71BE4C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42DA3C37-C4B8-4A17-8440-206C7DA5B1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FD69175F-D5A8-4F63-BA3D-0A16BEDB254B}" type="slidenum">
              <a:rPr lang="en-US" altLang="en-US" sz="1200" smtClean="0"/>
              <a:pPr/>
              <a:t>55</a:t>
            </a:fld>
            <a:endParaRPr lang="en-US" altLang="en-US" sz="1200"/>
          </a:p>
        </p:txBody>
      </p:sp>
      <p:sp>
        <p:nvSpPr>
          <p:cNvPr id="115715" name="Rectangle 1026">
            <a:extLst>
              <a:ext uri="{FF2B5EF4-FFF2-40B4-BE49-F238E27FC236}">
                <a16:creationId xmlns:a16="http://schemas.microsoft.com/office/drawing/2014/main" id="{3DA7E646-B90F-4DB3-A69C-6635A20C04E6}"/>
              </a:ext>
            </a:extLst>
          </p:cNvPr>
          <p:cNvSpPr>
            <a:spLocks noGrp="1" noRot="1" noChangeAspect="1" noChangeArrowheads="1" noTextEdit="1"/>
          </p:cNvSpPr>
          <p:nvPr>
            <p:ph type="sldImg"/>
          </p:nvPr>
        </p:nvSpPr>
        <p:spPr>
          <a:ln/>
        </p:spPr>
      </p:sp>
      <p:sp>
        <p:nvSpPr>
          <p:cNvPr id="115716" name="Rectangle 1027">
            <a:extLst>
              <a:ext uri="{FF2B5EF4-FFF2-40B4-BE49-F238E27FC236}">
                <a16:creationId xmlns:a16="http://schemas.microsoft.com/office/drawing/2014/main" id="{43C09F97-DDE5-4C20-93A6-201AB3A57F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9F3C8147-C1ED-46C5-B5D1-ABAC4F3B43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765A937A-5410-4A4C-86BF-D962857EC89E}" type="slidenum">
              <a:rPr lang="en-US" altLang="en-US" sz="1200" smtClean="0"/>
              <a:pPr/>
              <a:t>56</a:t>
            </a:fld>
            <a:endParaRPr lang="en-US" altLang="en-US" sz="1200"/>
          </a:p>
        </p:txBody>
      </p:sp>
      <p:sp>
        <p:nvSpPr>
          <p:cNvPr id="117763" name="Rectangle 1026">
            <a:extLst>
              <a:ext uri="{FF2B5EF4-FFF2-40B4-BE49-F238E27FC236}">
                <a16:creationId xmlns:a16="http://schemas.microsoft.com/office/drawing/2014/main" id="{DEB8CB49-A59E-428B-8202-BA51473F3188}"/>
              </a:ext>
            </a:extLst>
          </p:cNvPr>
          <p:cNvSpPr>
            <a:spLocks noGrp="1" noRot="1" noChangeAspect="1" noChangeArrowheads="1" noTextEdit="1"/>
          </p:cNvSpPr>
          <p:nvPr>
            <p:ph type="sldImg"/>
          </p:nvPr>
        </p:nvSpPr>
        <p:spPr>
          <a:ln/>
        </p:spPr>
      </p:sp>
      <p:sp>
        <p:nvSpPr>
          <p:cNvPr id="117764" name="Rectangle 1027">
            <a:extLst>
              <a:ext uri="{FF2B5EF4-FFF2-40B4-BE49-F238E27FC236}">
                <a16:creationId xmlns:a16="http://schemas.microsoft.com/office/drawing/2014/main" id="{6BC4DC19-EF3D-4B82-8571-4A5E95E934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B8F73325-A439-4043-A556-74BA2ACCD0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1D112B4A-DB9A-4482-B663-968CD90244D1}" type="slidenum">
              <a:rPr lang="en-US" altLang="en-US" sz="1200" smtClean="0"/>
              <a:pPr/>
              <a:t>57</a:t>
            </a:fld>
            <a:endParaRPr lang="en-US" altLang="en-US" sz="1200"/>
          </a:p>
        </p:txBody>
      </p:sp>
      <p:sp>
        <p:nvSpPr>
          <p:cNvPr id="119811" name="Rectangle 1026">
            <a:extLst>
              <a:ext uri="{FF2B5EF4-FFF2-40B4-BE49-F238E27FC236}">
                <a16:creationId xmlns:a16="http://schemas.microsoft.com/office/drawing/2014/main" id="{8AA372E1-CA4B-404D-A864-C9FE0963E003}"/>
              </a:ext>
            </a:extLst>
          </p:cNvPr>
          <p:cNvSpPr>
            <a:spLocks noGrp="1" noRot="1" noChangeAspect="1" noChangeArrowheads="1" noTextEdit="1"/>
          </p:cNvSpPr>
          <p:nvPr>
            <p:ph type="sldImg"/>
          </p:nvPr>
        </p:nvSpPr>
        <p:spPr>
          <a:ln/>
        </p:spPr>
      </p:sp>
      <p:sp>
        <p:nvSpPr>
          <p:cNvPr id="119812" name="Rectangle 1027">
            <a:extLst>
              <a:ext uri="{FF2B5EF4-FFF2-40B4-BE49-F238E27FC236}">
                <a16:creationId xmlns:a16="http://schemas.microsoft.com/office/drawing/2014/main" id="{8E7865B9-85F5-4832-A994-3C2D23A27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D779EE89-50A1-4801-841A-21FE2E9335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5F6427D4-CDDD-4C1B-BD67-DF88D1CCF154}" type="slidenum">
              <a:rPr lang="en-US" altLang="en-US" sz="1200" smtClean="0"/>
              <a:pPr/>
              <a:t>58</a:t>
            </a:fld>
            <a:endParaRPr lang="en-US" altLang="en-US" sz="1200"/>
          </a:p>
        </p:txBody>
      </p:sp>
      <p:sp>
        <p:nvSpPr>
          <p:cNvPr id="121859" name="Rectangle 1026">
            <a:extLst>
              <a:ext uri="{FF2B5EF4-FFF2-40B4-BE49-F238E27FC236}">
                <a16:creationId xmlns:a16="http://schemas.microsoft.com/office/drawing/2014/main" id="{FA35A2EF-78D3-4FC8-A117-F0CEA0B20E49}"/>
              </a:ext>
            </a:extLst>
          </p:cNvPr>
          <p:cNvSpPr>
            <a:spLocks noGrp="1" noRot="1" noChangeAspect="1" noChangeArrowheads="1" noTextEdit="1"/>
          </p:cNvSpPr>
          <p:nvPr>
            <p:ph type="sldImg"/>
          </p:nvPr>
        </p:nvSpPr>
        <p:spPr>
          <a:ln/>
        </p:spPr>
      </p:sp>
      <p:sp>
        <p:nvSpPr>
          <p:cNvPr id="121860" name="Rectangle 1027">
            <a:extLst>
              <a:ext uri="{FF2B5EF4-FFF2-40B4-BE49-F238E27FC236}">
                <a16:creationId xmlns:a16="http://schemas.microsoft.com/office/drawing/2014/main" id="{4752CEC1-1068-4E70-BC27-654A9EAF35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AF937C87-5CA6-483E-AC82-DCE9E5EDFA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E55A594A-318D-4D82-9541-EEF5061557C2}" type="slidenum">
              <a:rPr lang="en-US" altLang="en-US" sz="1200" smtClean="0"/>
              <a:pPr/>
              <a:t>59</a:t>
            </a:fld>
            <a:endParaRPr lang="en-US" altLang="en-US" sz="1200"/>
          </a:p>
        </p:txBody>
      </p:sp>
      <p:sp>
        <p:nvSpPr>
          <p:cNvPr id="123907" name="Rectangle 1026">
            <a:extLst>
              <a:ext uri="{FF2B5EF4-FFF2-40B4-BE49-F238E27FC236}">
                <a16:creationId xmlns:a16="http://schemas.microsoft.com/office/drawing/2014/main" id="{EDA2F7AF-9FEC-44E7-9504-4F5090841592}"/>
              </a:ext>
            </a:extLst>
          </p:cNvPr>
          <p:cNvSpPr>
            <a:spLocks noGrp="1" noRot="1" noChangeAspect="1" noChangeArrowheads="1" noTextEdit="1"/>
          </p:cNvSpPr>
          <p:nvPr>
            <p:ph type="sldImg"/>
          </p:nvPr>
        </p:nvSpPr>
        <p:spPr>
          <a:ln/>
        </p:spPr>
      </p:sp>
      <p:sp>
        <p:nvSpPr>
          <p:cNvPr id="123908" name="Rectangle 1027">
            <a:extLst>
              <a:ext uri="{FF2B5EF4-FFF2-40B4-BE49-F238E27FC236}">
                <a16:creationId xmlns:a16="http://schemas.microsoft.com/office/drawing/2014/main" id="{9857C5AC-C152-414D-9FE5-855F5F8A15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CF171D5C-D13E-4EF4-A0E4-974C83DD6D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C41D8567-2EA1-4DBA-A60E-272E12408E6E}" type="slidenum">
              <a:rPr lang="en-US" altLang="en-US" sz="1200" smtClean="0"/>
              <a:pPr/>
              <a:t>6</a:t>
            </a:fld>
            <a:endParaRPr lang="en-US" altLang="en-US" sz="1200"/>
          </a:p>
        </p:txBody>
      </p:sp>
      <p:sp>
        <p:nvSpPr>
          <p:cNvPr id="15363" name="Rectangle 1026">
            <a:extLst>
              <a:ext uri="{FF2B5EF4-FFF2-40B4-BE49-F238E27FC236}">
                <a16:creationId xmlns:a16="http://schemas.microsoft.com/office/drawing/2014/main" id="{F6CF8653-736F-432F-90B2-3BF9814585F3}"/>
              </a:ext>
            </a:extLst>
          </p:cNvPr>
          <p:cNvSpPr>
            <a:spLocks noGrp="1" noRot="1" noChangeAspect="1" noChangeArrowheads="1" noTextEdit="1"/>
          </p:cNvSpPr>
          <p:nvPr>
            <p:ph type="sldImg"/>
          </p:nvPr>
        </p:nvSpPr>
        <p:spPr>
          <a:ln/>
        </p:spPr>
      </p:sp>
      <p:sp>
        <p:nvSpPr>
          <p:cNvPr id="15364" name="Rectangle 1027">
            <a:extLst>
              <a:ext uri="{FF2B5EF4-FFF2-40B4-BE49-F238E27FC236}">
                <a16:creationId xmlns:a16="http://schemas.microsoft.com/office/drawing/2014/main" id="{622C5643-12EC-4EE4-A557-034623D9F4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F0C5DC65-F455-445E-8AB7-F82664CDDF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80E4B380-B0B0-43B5-A40C-A8DB7FC14339}" type="slidenum">
              <a:rPr lang="en-US" altLang="en-US" sz="1200" smtClean="0"/>
              <a:pPr/>
              <a:t>60</a:t>
            </a:fld>
            <a:endParaRPr lang="en-US" altLang="en-US" sz="1200"/>
          </a:p>
        </p:txBody>
      </p:sp>
      <p:sp>
        <p:nvSpPr>
          <p:cNvPr id="125955" name="Rectangle 1026">
            <a:extLst>
              <a:ext uri="{FF2B5EF4-FFF2-40B4-BE49-F238E27FC236}">
                <a16:creationId xmlns:a16="http://schemas.microsoft.com/office/drawing/2014/main" id="{F33FEF7F-51F1-4DF5-92C2-2D8557485DAD}"/>
              </a:ext>
            </a:extLst>
          </p:cNvPr>
          <p:cNvSpPr>
            <a:spLocks noGrp="1" noRot="1" noChangeAspect="1" noChangeArrowheads="1" noTextEdit="1"/>
          </p:cNvSpPr>
          <p:nvPr>
            <p:ph type="sldImg"/>
          </p:nvPr>
        </p:nvSpPr>
        <p:spPr>
          <a:ln/>
        </p:spPr>
      </p:sp>
      <p:sp>
        <p:nvSpPr>
          <p:cNvPr id="125956" name="Rectangle 1027">
            <a:extLst>
              <a:ext uri="{FF2B5EF4-FFF2-40B4-BE49-F238E27FC236}">
                <a16:creationId xmlns:a16="http://schemas.microsoft.com/office/drawing/2014/main" id="{7AA76A4F-AE1D-48FB-93B6-0120079B67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C30EFB5C-6345-4D8E-B293-EF65A9A5C1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3EF41CC9-4A2B-45A8-A48D-27DCFC01CEB8}" type="slidenum">
              <a:rPr lang="en-US" altLang="en-US" sz="1200" smtClean="0"/>
              <a:pPr/>
              <a:t>61</a:t>
            </a:fld>
            <a:endParaRPr lang="en-US" altLang="en-US" sz="1200"/>
          </a:p>
        </p:txBody>
      </p:sp>
      <p:sp>
        <p:nvSpPr>
          <p:cNvPr id="128003" name="Rectangle 1026">
            <a:extLst>
              <a:ext uri="{FF2B5EF4-FFF2-40B4-BE49-F238E27FC236}">
                <a16:creationId xmlns:a16="http://schemas.microsoft.com/office/drawing/2014/main" id="{FCAA4ECE-291A-47EA-A855-342AE245E9CE}"/>
              </a:ext>
            </a:extLst>
          </p:cNvPr>
          <p:cNvSpPr>
            <a:spLocks noGrp="1" noRot="1" noChangeAspect="1" noChangeArrowheads="1" noTextEdit="1"/>
          </p:cNvSpPr>
          <p:nvPr>
            <p:ph type="sldImg"/>
          </p:nvPr>
        </p:nvSpPr>
        <p:spPr>
          <a:ln/>
        </p:spPr>
      </p:sp>
      <p:sp>
        <p:nvSpPr>
          <p:cNvPr id="128004" name="Rectangle 1027">
            <a:extLst>
              <a:ext uri="{FF2B5EF4-FFF2-40B4-BE49-F238E27FC236}">
                <a16:creationId xmlns:a16="http://schemas.microsoft.com/office/drawing/2014/main" id="{47543F61-5C53-460B-8345-B328867108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0330F9C5-9689-4471-8A24-ACA2588BB6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C69032B8-87AD-4FA7-96DF-5CFE5D545FB3}" type="slidenum">
              <a:rPr lang="en-US" altLang="en-US" sz="1200" smtClean="0"/>
              <a:pPr/>
              <a:t>62</a:t>
            </a:fld>
            <a:endParaRPr lang="en-US" altLang="en-US" sz="1200"/>
          </a:p>
        </p:txBody>
      </p:sp>
      <p:sp>
        <p:nvSpPr>
          <p:cNvPr id="130051" name="Rectangle 1026">
            <a:extLst>
              <a:ext uri="{FF2B5EF4-FFF2-40B4-BE49-F238E27FC236}">
                <a16:creationId xmlns:a16="http://schemas.microsoft.com/office/drawing/2014/main" id="{FB99003A-0D26-4638-9B31-72BA00F05573}"/>
              </a:ext>
            </a:extLst>
          </p:cNvPr>
          <p:cNvSpPr>
            <a:spLocks noGrp="1" noRot="1" noChangeAspect="1" noChangeArrowheads="1" noTextEdit="1"/>
          </p:cNvSpPr>
          <p:nvPr>
            <p:ph type="sldImg"/>
          </p:nvPr>
        </p:nvSpPr>
        <p:spPr>
          <a:ln/>
        </p:spPr>
      </p:sp>
      <p:sp>
        <p:nvSpPr>
          <p:cNvPr id="130052" name="Rectangle 1027">
            <a:extLst>
              <a:ext uri="{FF2B5EF4-FFF2-40B4-BE49-F238E27FC236}">
                <a16:creationId xmlns:a16="http://schemas.microsoft.com/office/drawing/2014/main" id="{CE0176D7-BECF-48B0-A9B4-159935B791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62DCDAE6-095C-4A7D-8FBC-FCD5BF8EFB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6058D78B-74FC-489D-9CF0-45E861F8AFA2}" type="slidenum">
              <a:rPr lang="en-US" altLang="en-US" sz="1200" smtClean="0"/>
              <a:pPr/>
              <a:t>63</a:t>
            </a:fld>
            <a:endParaRPr lang="en-US" altLang="en-US" sz="1200"/>
          </a:p>
        </p:txBody>
      </p:sp>
      <p:sp>
        <p:nvSpPr>
          <p:cNvPr id="132099" name="Rectangle 2">
            <a:extLst>
              <a:ext uri="{FF2B5EF4-FFF2-40B4-BE49-F238E27FC236}">
                <a16:creationId xmlns:a16="http://schemas.microsoft.com/office/drawing/2014/main" id="{973B284D-34FE-4F11-B64E-906E048E1B4B}"/>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1DDDBCC8-C6AD-4CAF-A7F8-09953EF8D8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CD3FDCA6-B13D-4291-8F6F-EB47604B5A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8AC4CC4B-48DE-4F63-B38A-458441861CCF}" type="slidenum">
              <a:rPr lang="en-US" altLang="en-US" sz="1200" smtClean="0"/>
              <a:pPr/>
              <a:t>64</a:t>
            </a:fld>
            <a:endParaRPr lang="en-US" altLang="en-US" sz="1200"/>
          </a:p>
        </p:txBody>
      </p:sp>
      <p:sp>
        <p:nvSpPr>
          <p:cNvPr id="134147" name="Rectangle 2">
            <a:extLst>
              <a:ext uri="{FF2B5EF4-FFF2-40B4-BE49-F238E27FC236}">
                <a16:creationId xmlns:a16="http://schemas.microsoft.com/office/drawing/2014/main" id="{44051033-0EE5-4D63-8965-2E6B84FC795A}"/>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EA06B94B-E21E-4A2E-803D-8CBA89139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780E18FD-5C63-41B5-8E33-B0A7E7F74A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A6E083C7-BDA3-40E6-BCA2-3B982C045DB7}" type="slidenum">
              <a:rPr lang="en-US" altLang="en-US" sz="1200" smtClean="0"/>
              <a:pPr/>
              <a:t>65</a:t>
            </a:fld>
            <a:endParaRPr lang="en-US" altLang="en-US" sz="1200"/>
          </a:p>
        </p:txBody>
      </p:sp>
      <p:sp>
        <p:nvSpPr>
          <p:cNvPr id="136195" name="Rectangle 2">
            <a:extLst>
              <a:ext uri="{FF2B5EF4-FFF2-40B4-BE49-F238E27FC236}">
                <a16:creationId xmlns:a16="http://schemas.microsoft.com/office/drawing/2014/main" id="{9068EE32-87BF-47F4-BC72-51F4941E0631}"/>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B92CBD23-EB97-4333-81F9-9F254EDE7D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B31CEC04-8335-4623-BD3C-9FF5C0C44F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6316B6CC-C638-4F2F-A6A9-527A7F87A2BD}" type="slidenum">
              <a:rPr lang="en-US" altLang="en-US" sz="1200" smtClean="0"/>
              <a:pPr/>
              <a:t>66</a:t>
            </a:fld>
            <a:endParaRPr lang="en-US" altLang="en-US" sz="1200"/>
          </a:p>
        </p:txBody>
      </p:sp>
      <p:sp>
        <p:nvSpPr>
          <p:cNvPr id="138243" name="Rectangle 2">
            <a:extLst>
              <a:ext uri="{FF2B5EF4-FFF2-40B4-BE49-F238E27FC236}">
                <a16:creationId xmlns:a16="http://schemas.microsoft.com/office/drawing/2014/main" id="{C29EC6B1-A8A7-4870-A2A1-9886EE429D66}"/>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A6C63A77-4D12-4A7A-AF2D-42DCD5EB7D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E35A509E-6857-4D6C-9C42-395B2FC50C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9E3B9F3F-DD88-48FF-BC61-076BD3C9299E}" type="slidenum">
              <a:rPr lang="en-US" altLang="en-US" sz="1200" smtClean="0"/>
              <a:pPr/>
              <a:t>67</a:t>
            </a:fld>
            <a:endParaRPr lang="en-US" altLang="en-US" sz="1200"/>
          </a:p>
        </p:txBody>
      </p:sp>
      <p:sp>
        <p:nvSpPr>
          <p:cNvPr id="140291" name="Rectangle 2">
            <a:extLst>
              <a:ext uri="{FF2B5EF4-FFF2-40B4-BE49-F238E27FC236}">
                <a16:creationId xmlns:a16="http://schemas.microsoft.com/office/drawing/2014/main" id="{2C254501-394A-49F2-96B4-089736D81351}"/>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E0E510CF-FACE-405E-99AE-67C797FB69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232971A8-C642-416C-B586-30D7286119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74CF7531-F3D2-46F4-8A08-7CA5D3B4185B}" type="slidenum">
              <a:rPr lang="en-US" altLang="en-US" sz="1200" smtClean="0"/>
              <a:pPr/>
              <a:t>68</a:t>
            </a:fld>
            <a:endParaRPr lang="en-US" altLang="en-US" sz="1200"/>
          </a:p>
        </p:txBody>
      </p:sp>
      <p:sp>
        <p:nvSpPr>
          <p:cNvPr id="142339" name="Rectangle 2">
            <a:extLst>
              <a:ext uri="{FF2B5EF4-FFF2-40B4-BE49-F238E27FC236}">
                <a16:creationId xmlns:a16="http://schemas.microsoft.com/office/drawing/2014/main" id="{8A309512-8731-4D9F-A70A-9BF898EACA86}"/>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853AF3E1-FE7F-4615-ACE5-0C49733907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38190474-A516-4AB5-9719-C047173B94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41E64F81-2641-425C-BCA0-732158B7BD4A}" type="slidenum">
              <a:rPr lang="en-US" altLang="en-US" sz="1200" smtClean="0"/>
              <a:pPr/>
              <a:t>69</a:t>
            </a:fld>
            <a:endParaRPr lang="en-US" altLang="en-US" sz="1200"/>
          </a:p>
        </p:txBody>
      </p:sp>
      <p:sp>
        <p:nvSpPr>
          <p:cNvPr id="144387" name="Rectangle 2">
            <a:extLst>
              <a:ext uri="{FF2B5EF4-FFF2-40B4-BE49-F238E27FC236}">
                <a16:creationId xmlns:a16="http://schemas.microsoft.com/office/drawing/2014/main" id="{5597B49B-FEA0-404E-8712-45264C3419F8}"/>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E9F2F7C6-EF43-4DB9-A63A-72462722A3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B01AC343-0EF3-4626-B6A8-46C82367B7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F9DB92B2-6066-4837-B21A-B274A3BA32D0}" type="slidenum">
              <a:rPr lang="en-US" altLang="en-US" sz="1200" smtClean="0"/>
              <a:pPr/>
              <a:t>7</a:t>
            </a:fld>
            <a:endParaRPr lang="en-US" altLang="en-US" sz="1200"/>
          </a:p>
        </p:txBody>
      </p:sp>
      <p:sp>
        <p:nvSpPr>
          <p:cNvPr id="17411" name="Rectangle 1026">
            <a:extLst>
              <a:ext uri="{FF2B5EF4-FFF2-40B4-BE49-F238E27FC236}">
                <a16:creationId xmlns:a16="http://schemas.microsoft.com/office/drawing/2014/main" id="{989722E5-86B8-4532-A053-21B4EF524056}"/>
              </a:ext>
            </a:extLst>
          </p:cNvPr>
          <p:cNvSpPr>
            <a:spLocks noGrp="1" noRot="1" noChangeAspect="1" noChangeArrowheads="1" noTextEdit="1"/>
          </p:cNvSpPr>
          <p:nvPr>
            <p:ph type="sldImg"/>
          </p:nvPr>
        </p:nvSpPr>
        <p:spPr>
          <a:ln/>
        </p:spPr>
      </p:sp>
      <p:sp>
        <p:nvSpPr>
          <p:cNvPr id="17412" name="Rectangle 1027">
            <a:extLst>
              <a:ext uri="{FF2B5EF4-FFF2-40B4-BE49-F238E27FC236}">
                <a16:creationId xmlns:a16="http://schemas.microsoft.com/office/drawing/2014/main" id="{644BF81E-12A2-472C-BA97-B30E720641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F470B899-E3AF-44F2-9213-561898671B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7127269F-185E-401E-8279-330A8E4528AB}" type="slidenum">
              <a:rPr lang="en-US" altLang="en-US" sz="1200" smtClean="0"/>
              <a:pPr/>
              <a:t>70</a:t>
            </a:fld>
            <a:endParaRPr lang="en-US" altLang="en-US" sz="1200"/>
          </a:p>
        </p:txBody>
      </p:sp>
      <p:sp>
        <p:nvSpPr>
          <p:cNvPr id="146435" name="Rectangle 2">
            <a:extLst>
              <a:ext uri="{FF2B5EF4-FFF2-40B4-BE49-F238E27FC236}">
                <a16:creationId xmlns:a16="http://schemas.microsoft.com/office/drawing/2014/main" id="{594043EE-4CDB-4074-BF9F-8B963B8E8260}"/>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id="{2ECF03F1-28BF-45CF-B76E-52A18E8B75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5D642C51-AFBF-4B5C-B2E9-744DA15D09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0DCEFD93-9710-4E92-97DD-809E226AFB55}" type="slidenum">
              <a:rPr lang="en-US" altLang="en-US" sz="1200" smtClean="0"/>
              <a:pPr/>
              <a:t>71</a:t>
            </a:fld>
            <a:endParaRPr lang="en-US" altLang="en-US" sz="1200"/>
          </a:p>
        </p:txBody>
      </p:sp>
      <p:sp>
        <p:nvSpPr>
          <p:cNvPr id="148483" name="Rectangle 2">
            <a:extLst>
              <a:ext uri="{FF2B5EF4-FFF2-40B4-BE49-F238E27FC236}">
                <a16:creationId xmlns:a16="http://schemas.microsoft.com/office/drawing/2014/main" id="{B3BD1DDB-BED0-49E9-87BF-23F8E9810D36}"/>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id="{C971FAB1-065B-4AB4-9B3E-6C66BFDA9D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8D346479-5990-4E63-9C39-49D633886E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0665FD42-A52C-4281-8781-9CEEBF40A3E8}" type="slidenum">
              <a:rPr lang="en-US" altLang="en-US" sz="1200" smtClean="0"/>
              <a:pPr/>
              <a:t>72</a:t>
            </a:fld>
            <a:endParaRPr lang="en-US" altLang="en-US" sz="1200"/>
          </a:p>
        </p:txBody>
      </p:sp>
      <p:sp>
        <p:nvSpPr>
          <p:cNvPr id="150531" name="Rectangle 2">
            <a:extLst>
              <a:ext uri="{FF2B5EF4-FFF2-40B4-BE49-F238E27FC236}">
                <a16:creationId xmlns:a16="http://schemas.microsoft.com/office/drawing/2014/main" id="{9B0D07C6-560E-420A-A0CA-2F5DEFC140D0}"/>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B2979C9B-DCA7-41DE-A676-78A0F285EF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C80DAA37-4E45-4834-B378-25F6D32B9C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2AFB3C4D-4D78-4E64-9C08-00AA385DE8D1}" type="slidenum">
              <a:rPr lang="en-US" altLang="en-US" sz="1200" smtClean="0"/>
              <a:pPr/>
              <a:t>73</a:t>
            </a:fld>
            <a:endParaRPr lang="en-US" altLang="en-US" sz="1200"/>
          </a:p>
        </p:txBody>
      </p:sp>
      <p:sp>
        <p:nvSpPr>
          <p:cNvPr id="152579" name="Rectangle 2">
            <a:extLst>
              <a:ext uri="{FF2B5EF4-FFF2-40B4-BE49-F238E27FC236}">
                <a16:creationId xmlns:a16="http://schemas.microsoft.com/office/drawing/2014/main" id="{CAB62162-00B8-4B83-8C9D-A0583252066F}"/>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B774B3DC-0F1B-42AB-A3A9-05914542D8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8CC9581E-CAEE-447D-AA81-6C8A15AEB6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44BA9D12-44CE-46E8-B21C-E5A14F158B6C}" type="slidenum">
              <a:rPr lang="en-US" altLang="en-US" sz="1200" smtClean="0"/>
              <a:pPr/>
              <a:t>8</a:t>
            </a:fld>
            <a:endParaRPr lang="en-US" altLang="en-US" sz="1200"/>
          </a:p>
        </p:txBody>
      </p:sp>
      <p:sp>
        <p:nvSpPr>
          <p:cNvPr id="19459" name="Rectangle 1026">
            <a:extLst>
              <a:ext uri="{FF2B5EF4-FFF2-40B4-BE49-F238E27FC236}">
                <a16:creationId xmlns:a16="http://schemas.microsoft.com/office/drawing/2014/main" id="{7390F306-3633-4D2A-A91D-D4EF01EA2B49}"/>
              </a:ext>
            </a:extLst>
          </p:cNvPr>
          <p:cNvSpPr>
            <a:spLocks noGrp="1" noRot="1" noChangeAspect="1" noChangeArrowheads="1" noTextEdit="1"/>
          </p:cNvSpPr>
          <p:nvPr>
            <p:ph type="sldImg"/>
          </p:nvPr>
        </p:nvSpPr>
        <p:spPr>
          <a:ln/>
        </p:spPr>
      </p:sp>
      <p:sp>
        <p:nvSpPr>
          <p:cNvPr id="19460" name="Rectangle 1027">
            <a:extLst>
              <a:ext uri="{FF2B5EF4-FFF2-40B4-BE49-F238E27FC236}">
                <a16:creationId xmlns:a16="http://schemas.microsoft.com/office/drawing/2014/main" id="{9A130121-6242-40F7-A44B-76A06D780A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84007025-C40C-4F9A-9810-3D0792CE75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fld id="{2E9F46E7-6C4F-40BE-A994-C53E40D493CA}" type="slidenum">
              <a:rPr lang="en-US" altLang="en-US" sz="1200" smtClean="0"/>
              <a:pPr/>
              <a:t>9</a:t>
            </a:fld>
            <a:endParaRPr lang="en-US" altLang="en-US" sz="1200"/>
          </a:p>
        </p:txBody>
      </p:sp>
      <p:sp>
        <p:nvSpPr>
          <p:cNvPr id="21507" name="Rectangle 1026">
            <a:extLst>
              <a:ext uri="{FF2B5EF4-FFF2-40B4-BE49-F238E27FC236}">
                <a16:creationId xmlns:a16="http://schemas.microsoft.com/office/drawing/2014/main" id="{0640B745-2756-4D3F-B0A1-EB88B336C249}"/>
              </a:ext>
            </a:extLst>
          </p:cNvPr>
          <p:cNvSpPr>
            <a:spLocks noGrp="1" noRot="1" noChangeAspect="1" noChangeArrowheads="1" noTextEdit="1"/>
          </p:cNvSpPr>
          <p:nvPr>
            <p:ph type="sldImg"/>
          </p:nvPr>
        </p:nvSpPr>
        <p:spPr>
          <a:ln/>
        </p:spPr>
      </p:sp>
      <p:sp>
        <p:nvSpPr>
          <p:cNvPr id="21508" name="Rectangle 1027">
            <a:extLst>
              <a:ext uri="{FF2B5EF4-FFF2-40B4-BE49-F238E27FC236}">
                <a16:creationId xmlns:a16="http://schemas.microsoft.com/office/drawing/2014/main" id="{EC5E0196-75EC-4684-8B15-6F508AF627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1ACDF27-8ACB-4075-B588-6C9A64A5A7E5}"/>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13BDABEC-0AF0-4BFE-9403-97A69A558269}"/>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27E5B40F-3C36-4AB0-A829-4771BE2B5465}"/>
              </a:ext>
            </a:extLst>
          </p:cNvPr>
          <p:cNvSpPr>
            <a:spLocks noGrp="1" noChangeArrowheads="1"/>
          </p:cNvSpPr>
          <p:nvPr>
            <p:ph type="sldNum" sz="quarter" idx="12"/>
          </p:nvPr>
        </p:nvSpPr>
        <p:spPr>
          <a:ln/>
        </p:spPr>
        <p:txBody>
          <a:bodyPr/>
          <a:lstStyle>
            <a:lvl1pPr>
              <a:defRPr/>
            </a:lvl1pPr>
          </a:lstStyle>
          <a:p>
            <a:pPr>
              <a:defRPr/>
            </a:pPr>
            <a:fld id="{27D3CAE8-AB9F-4376-9081-F70EAA248000}" type="slidenum">
              <a:rPr lang="en-AU" altLang="en-US"/>
              <a:pPr>
                <a:defRPr/>
              </a:pPr>
              <a:t>‹#›</a:t>
            </a:fld>
            <a:endParaRPr lang="en-AU" altLang="en-US"/>
          </a:p>
        </p:txBody>
      </p:sp>
    </p:spTree>
    <p:extLst>
      <p:ext uri="{BB962C8B-B14F-4D97-AF65-F5344CB8AC3E}">
        <p14:creationId xmlns:p14="http://schemas.microsoft.com/office/powerpoint/2010/main" val="357301919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B57E02-A17B-452A-A2F1-233DDC95EC44}"/>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E4C0E246-AC1E-4767-8E1B-8AEF5ED9AA17}"/>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5D63AD71-9F7A-4A52-B593-CF27F19E4595}"/>
              </a:ext>
            </a:extLst>
          </p:cNvPr>
          <p:cNvSpPr>
            <a:spLocks noGrp="1" noChangeArrowheads="1"/>
          </p:cNvSpPr>
          <p:nvPr>
            <p:ph type="sldNum" sz="quarter" idx="12"/>
          </p:nvPr>
        </p:nvSpPr>
        <p:spPr>
          <a:ln/>
        </p:spPr>
        <p:txBody>
          <a:bodyPr/>
          <a:lstStyle>
            <a:lvl1pPr>
              <a:defRPr/>
            </a:lvl1pPr>
          </a:lstStyle>
          <a:p>
            <a:pPr>
              <a:defRPr/>
            </a:pPr>
            <a:fld id="{A7CD4049-BCCE-4E63-AD00-CCE90AA31B5D}" type="slidenum">
              <a:rPr lang="en-AU" altLang="en-US"/>
              <a:pPr>
                <a:defRPr/>
              </a:pPr>
              <a:t>‹#›</a:t>
            </a:fld>
            <a:endParaRPr lang="en-AU" altLang="en-US"/>
          </a:p>
        </p:txBody>
      </p:sp>
    </p:spTree>
    <p:extLst>
      <p:ext uri="{BB962C8B-B14F-4D97-AF65-F5344CB8AC3E}">
        <p14:creationId xmlns:p14="http://schemas.microsoft.com/office/powerpoint/2010/main" val="329181379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6DAF69E-AC14-44D7-BCB8-44F6C8FF0082}"/>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81735579-2582-406E-AB10-5F6A5477D4D3}"/>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A2C42003-3E13-4509-AE32-B0575BDDBC81}"/>
              </a:ext>
            </a:extLst>
          </p:cNvPr>
          <p:cNvSpPr>
            <a:spLocks noGrp="1" noChangeArrowheads="1"/>
          </p:cNvSpPr>
          <p:nvPr>
            <p:ph type="sldNum" sz="quarter" idx="12"/>
          </p:nvPr>
        </p:nvSpPr>
        <p:spPr>
          <a:ln/>
        </p:spPr>
        <p:txBody>
          <a:bodyPr/>
          <a:lstStyle>
            <a:lvl1pPr>
              <a:defRPr/>
            </a:lvl1pPr>
          </a:lstStyle>
          <a:p>
            <a:pPr>
              <a:defRPr/>
            </a:pPr>
            <a:fld id="{24F2E8EE-F6B8-4B82-B664-51BEA253B9EA}" type="slidenum">
              <a:rPr lang="en-AU" altLang="en-US"/>
              <a:pPr>
                <a:defRPr/>
              </a:pPr>
              <a:t>‹#›</a:t>
            </a:fld>
            <a:endParaRPr lang="en-AU" altLang="en-US"/>
          </a:p>
        </p:txBody>
      </p:sp>
    </p:spTree>
    <p:extLst>
      <p:ext uri="{BB962C8B-B14F-4D97-AF65-F5344CB8AC3E}">
        <p14:creationId xmlns:p14="http://schemas.microsoft.com/office/powerpoint/2010/main" val="198633459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6A72EA-A57F-4953-BAB1-3E233EA99710}"/>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E7B9DE59-E010-49D3-94C4-19D9CAB25C54}"/>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45978C95-08ED-430E-9634-7233508B4AB6}"/>
              </a:ext>
            </a:extLst>
          </p:cNvPr>
          <p:cNvSpPr>
            <a:spLocks noGrp="1" noChangeArrowheads="1"/>
          </p:cNvSpPr>
          <p:nvPr>
            <p:ph type="sldNum" sz="quarter" idx="12"/>
          </p:nvPr>
        </p:nvSpPr>
        <p:spPr>
          <a:ln/>
        </p:spPr>
        <p:txBody>
          <a:bodyPr/>
          <a:lstStyle>
            <a:lvl1pPr>
              <a:defRPr/>
            </a:lvl1pPr>
          </a:lstStyle>
          <a:p>
            <a:pPr>
              <a:defRPr/>
            </a:pPr>
            <a:fld id="{633775FF-FD8F-44F4-8468-3EB3BAB6A60B}" type="slidenum">
              <a:rPr lang="en-AU" altLang="en-US"/>
              <a:pPr>
                <a:defRPr/>
              </a:pPr>
              <a:t>‹#›</a:t>
            </a:fld>
            <a:endParaRPr lang="en-AU" altLang="en-US"/>
          </a:p>
        </p:txBody>
      </p:sp>
    </p:spTree>
    <p:extLst>
      <p:ext uri="{BB962C8B-B14F-4D97-AF65-F5344CB8AC3E}">
        <p14:creationId xmlns:p14="http://schemas.microsoft.com/office/powerpoint/2010/main" val="272369030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0754060-1E77-4EFF-B89E-9349CFB7AC7B}"/>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8AD0489A-2891-4BC1-B950-739D4F6D7371}"/>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A2C157EF-0B68-4BB7-BA4A-DFAF915B4DD2}"/>
              </a:ext>
            </a:extLst>
          </p:cNvPr>
          <p:cNvSpPr>
            <a:spLocks noGrp="1" noChangeArrowheads="1"/>
          </p:cNvSpPr>
          <p:nvPr>
            <p:ph type="sldNum" sz="quarter" idx="12"/>
          </p:nvPr>
        </p:nvSpPr>
        <p:spPr>
          <a:ln/>
        </p:spPr>
        <p:txBody>
          <a:bodyPr/>
          <a:lstStyle>
            <a:lvl1pPr>
              <a:defRPr/>
            </a:lvl1pPr>
          </a:lstStyle>
          <a:p>
            <a:pPr>
              <a:defRPr/>
            </a:pPr>
            <a:fld id="{F560D5DD-CED4-431E-858F-DCCC4DF9C72F}" type="slidenum">
              <a:rPr lang="en-AU" altLang="en-US"/>
              <a:pPr>
                <a:defRPr/>
              </a:pPr>
              <a:t>‹#›</a:t>
            </a:fld>
            <a:endParaRPr lang="en-AU" altLang="en-US"/>
          </a:p>
        </p:txBody>
      </p:sp>
    </p:spTree>
    <p:extLst>
      <p:ext uri="{BB962C8B-B14F-4D97-AF65-F5344CB8AC3E}">
        <p14:creationId xmlns:p14="http://schemas.microsoft.com/office/powerpoint/2010/main" val="200339946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A2430A6-C5C6-4BF4-9EE6-EB3C7247C9D4}"/>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88AAB5EB-73E7-4E54-93F7-AEC00E4F86C9}"/>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5E0C6CB1-EAB4-44EC-BB2E-09A2D89014CB}"/>
              </a:ext>
            </a:extLst>
          </p:cNvPr>
          <p:cNvSpPr>
            <a:spLocks noGrp="1" noChangeArrowheads="1"/>
          </p:cNvSpPr>
          <p:nvPr>
            <p:ph type="sldNum" sz="quarter" idx="12"/>
          </p:nvPr>
        </p:nvSpPr>
        <p:spPr>
          <a:ln/>
        </p:spPr>
        <p:txBody>
          <a:bodyPr/>
          <a:lstStyle>
            <a:lvl1pPr>
              <a:defRPr/>
            </a:lvl1pPr>
          </a:lstStyle>
          <a:p>
            <a:pPr>
              <a:defRPr/>
            </a:pPr>
            <a:fld id="{3D0588FA-FEAF-4841-8DB0-83D1E9E5B26D}" type="slidenum">
              <a:rPr lang="en-AU" altLang="en-US"/>
              <a:pPr>
                <a:defRPr/>
              </a:pPr>
              <a:t>‹#›</a:t>
            </a:fld>
            <a:endParaRPr lang="en-AU" altLang="en-US"/>
          </a:p>
        </p:txBody>
      </p:sp>
    </p:spTree>
    <p:extLst>
      <p:ext uri="{BB962C8B-B14F-4D97-AF65-F5344CB8AC3E}">
        <p14:creationId xmlns:p14="http://schemas.microsoft.com/office/powerpoint/2010/main" val="181497622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D2C1F65-459A-482B-838B-90D8A3607E7C}"/>
              </a:ext>
            </a:extLst>
          </p:cNvPr>
          <p:cNvSpPr>
            <a:spLocks noGrp="1" noChangeArrowheads="1"/>
          </p:cNvSpPr>
          <p:nvPr>
            <p:ph type="dt" sz="half" idx="10"/>
          </p:nvPr>
        </p:nvSpPr>
        <p:spPr>
          <a:ln/>
        </p:spPr>
        <p:txBody>
          <a:bodyPr/>
          <a:lstStyle>
            <a:lvl1pPr>
              <a:defRPr/>
            </a:lvl1pPr>
          </a:lstStyle>
          <a:p>
            <a:pPr>
              <a:defRPr/>
            </a:pPr>
            <a:endParaRPr lang="en-AU"/>
          </a:p>
        </p:txBody>
      </p:sp>
      <p:sp>
        <p:nvSpPr>
          <p:cNvPr id="8" name="Rectangle 5">
            <a:extLst>
              <a:ext uri="{FF2B5EF4-FFF2-40B4-BE49-F238E27FC236}">
                <a16:creationId xmlns:a16="http://schemas.microsoft.com/office/drawing/2014/main" id="{1A97E9F9-1FAF-4ACD-9CC3-19F858F3E974}"/>
              </a:ext>
            </a:extLst>
          </p:cNvPr>
          <p:cNvSpPr>
            <a:spLocks noGrp="1" noChangeArrowheads="1"/>
          </p:cNvSpPr>
          <p:nvPr>
            <p:ph type="ftr" sz="quarter" idx="11"/>
          </p:nvPr>
        </p:nvSpPr>
        <p:spPr>
          <a:ln/>
        </p:spPr>
        <p:txBody>
          <a:bodyPr/>
          <a:lstStyle>
            <a:lvl1pPr>
              <a:defRPr/>
            </a:lvl1pPr>
          </a:lstStyle>
          <a:p>
            <a:pPr>
              <a:defRPr/>
            </a:pPr>
            <a:endParaRPr lang="en-AU"/>
          </a:p>
        </p:txBody>
      </p:sp>
      <p:sp>
        <p:nvSpPr>
          <p:cNvPr id="9" name="Rectangle 6">
            <a:extLst>
              <a:ext uri="{FF2B5EF4-FFF2-40B4-BE49-F238E27FC236}">
                <a16:creationId xmlns:a16="http://schemas.microsoft.com/office/drawing/2014/main" id="{037D5ED8-0F72-4BC8-839A-B484F4B02828}"/>
              </a:ext>
            </a:extLst>
          </p:cNvPr>
          <p:cNvSpPr>
            <a:spLocks noGrp="1" noChangeArrowheads="1"/>
          </p:cNvSpPr>
          <p:nvPr>
            <p:ph type="sldNum" sz="quarter" idx="12"/>
          </p:nvPr>
        </p:nvSpPr>
        <p:spPr>
          <a:ln/>
        </p:spPr>
        <p:txBody>
          <a:bodyPr/>
          <a:lstStyle>
            <a:lvl1pPr>
              <a:defRPr/>
            </a:lvl1pPr>
          </a:lstStyle>
          <a:p>
            <a:pPr>
              <a:defRPr/>
            </a:pPr>
            <a:fld id="{8BE5075A-D034-45AD-AC68-9A8746CE6483}" type="slidenum">
              <a:rPr lang="en-AU" altLang="en-US"/>
              <a:pPr>
                <a:defRPr/>
              </a:pPr>
              <a:t>‹#›</a:t>
            </a:fld>
            <a:endParaRPr lang="en-AU" altLang="en-US"/>
          </a:p>
        </p:txBody>
      </p:sp>
    </p:spTree>
    <p:extLst>
      <p:ext uri="{BB962C8B-B14F-4D97-AF65-F5344CB8AC3E}">
        <p14:creationId xmlns:p14="http://schemas.microsoft.com/office/powerpoint/2010/main" val="48234959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74537E1-C342-456B-BAF1-4E7D8BE788A4}"/>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1063D103-A876-4656-BC85-822E4D10F92D}"/>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6A1E61B5-CBD7-443D-8F8E-69CDC2276180}"/>
              </a:ext>
            </a:extLst>
          </p:cNvPr>
          <p:cNvSpPr>
            <a:spLocks noGrp="1" noChangeArrowheads="1"/>
          </p:cNvSpPr>
          <p:nvPr>
            <p:ph type="sldNum" sz="quarter" idx="12"/>
          </p:nvPr>
        </p:nvSpPr>
        <p:spPr>
          <a:ln/>
        </p:spPr>
        <p:txBody>
          <a:bodyPr/>
          <a:lstStyle>
            <a:lvl1pPr>
              <a:defRPr/>
            </a:lvl1pPr>
          </a:lstStyle>
          <a:p>
            <a:pPr>
              <a:defRPr/>
            </a:pPr>
            <a:fld id="{7A633B06-6F95-42FD-920B-33075739BD68}" type="slidenum">
              <a:rPr lang="en-AU" altLang="en-US"/>
              <a:pPr>
                <a:defRPr/>
              </a:pPr>
              <a:t>‹#›</a:t>
            </a:fld>
            <a:endParaRPr lang="en-AU" altLang="en-US"/>
          </a:p>
        </p:txBody>
      </p:sp>
    </p:spTree>
    <p:extLst>
      <p:ext uri="{BB962C8B-B14F-4D97-AF65-F5344CB8AC3E}">
        <p14:creationId xmlns:p14="http://schemas.microsoft.com/office/powerpoint/2010/main" val="151241764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8ACEA3-97D1-4E74-A0CB-1BAD7FD77BE9}"/>
              </a:ext>
            </a:extLst>
          </p:cNvPr>
          <p:cNvSpPr>
            <a:spLocks noGrp="1" noChangeArrowheads="1"/>
          </p:cNvSpPr>
          <p:nvPr>
            <p:ph type="dt" sz="half" idx="10"/>
          </p:nvPr>
        </p:nvSpPr>
        <p:spPr>
          <a:ln/>
        </p:spPr>
        <p:txBody>
          <a:bodyPr/>
          <a:lstStyle>
            <a:lvl1pPr>
              <a:defRPr/>
            </a:lvl1pPr>
          </a:lstStyle>
          <a:p>
            <a:pPr>
              <a:defRPr/>
            </a:pPr>
            <a:endParaRPr lang="en-AU"/>
          </a:p>
        </p:txBody>
      </p:sp>
      <p:sp>
        <p:nvSpPr>
          <p:cNvPr id="3" name="Rectangle 5">
            <a:extLst>
              <a:ext uri="{FF2B5EF4-FFF2-40B4-BE49-F238E27FC236}">
                <a16:creationId xmlns:a16="http://schemas.microsoft.com/office/drawing/2014/main" id="{E8407896-CE7D-40E0-840A-D42379B6AD93}"/>
              </a:ext>
            </a:extLst>
          </p:cNvPr>
          <p:cNvSpPr>
            <a:spLocks noGrp="1" noChangeArrowheads="1"/>
          </p:cNvSpPr>
          <p:nvPr>
            <p:ph type="ftr" sz="quarter" idx="11"/>
          </p:nvPr>
        </p:nvSpPr>
        <p:spPr>
          <a:ln/>
        </p:spPr>
        <p:txBody>
          <a:bodyPr/>
          <a:lstStyle>
            <a:lvl1pPr>
              <a:defRPr/>
            </a:lvl1pPr>
          </a:lstStyle>
          <a:p>
            <a:pPr>
              <a:defRPr/>
            </a:pPr>
            <a:endParaRPr lang="en-AU"/>
          </a:p>
        </p:txBody>
      </p:sp>
      <p:sp>
        <p:nvSpPr>
          <p:cNvPr id="4" name="Rectangle 6">
            <a:extLst>
              <a:ext uri="{FF2B5EF4-FFF2-40B4-BE49-F238E27FC236}">
                <a16:creationId xmlns:a16="http://schemas.microsoft.com/office/drawing/2014/main" id="{44BAEC0E-6C93-4C55-9B80-BC319D293333}"/>
              </a:ext>
            </a:extLst>
          </p:cNvPr>
          <p:cNvSpPr>
            <a:spLocks noGrp="1" noChangeArrowheads="1"/>
          </p:cNvSpPr>
          <p:nvPr>
            <p:ph type="sldNum" sz="quarter" idx="12"/>
          </p:nvPr>
        </p:nvSpPr>
        <p:spPr>
          <a:ln/>
        </p:spPr>
        <p:txBody>
          <a:bodyPr/>
          <a:lstStyle>
            <a:lvl1pPr>
              <a:defRPr/>
            </a:lvl1pPr>
          </a:lstStyle>
          <a:p>
            <a:pPr>
              <a:defRPr/>
            </a:pPr>
            <a:fld id="{E1F8777A-960C-4B9C-8D8A-783D44FB648E}" type="slidenum">
              <a:rPr lang="en-AU" altLang="en-US"/>
              <a:pPr>
                <a:defRPr/>
              </a:pPr>
              <a:t>‹#›</a:t>
            </a:fld>
            <a:endParaRPr lang="en-AU" altLang="en-US"/>
          </a:p>
        </p:txBody>
      </p:sp>
    </p:spTree>
    <p:extLst>
      <p:ext uri="{BB962C8B-B14F-4D97-AF65-F5344CB8AC3E}">
        <p14:creationId xmlns:p14="http://schemas.microsoft.com/office/powerpoint/2010/main" val="283288355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77CFAEB-7D26-467A-B27D-E14CB407C6C0}"/>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B4972497-A618-42D2-B600-C2D4022A6394}"/>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63241ADA-AACD-42ED-A301-02B570631988}"/>
              </a:ext>
            </a:extLst>
          </p:cNvPr>
          <p:cNvSpPr>
            <a:spLocks noGrp="1" noChangeArrowheads="1"/>
          </p:cNvSpPr>
          <p:nvPr>
            <p:ph type="sldNum" sz="quarter" idx="12"/>
          </p:nvPr>
        </p:nvSpPr>
        <p:spPr>
          <a:ln/>
        </p:spPr>
        <p:txBody>
          <a:bodyPr/>
          <a:lstStyle>
            <a:lvl1pPr>
              <a:defRPr/>
            </a:lvl1pPr>
          </a:lstStyle>
          <a:p>
            <a:pPr>
              <a:defRPr/>
            </a:pPr>
            <a:fld id="{4F2CBD28-A142-4C34-824C-B32AB6525944}" type="slidenum">
              <a:rPr lang="en-AU" altLang="en-US"/>
              <a:pPr>
                <a:defRPr/>
              </a:pPr>
              <a:t>‹#›</a:t>
            </a:fld>
            <a:endParaRPr lang="en-AU" altLang="en-US"/>
          </a:p>
        </p:txBody>
      </p:sp>
    </p:spTree>
    <p:extLst>
      <p:ext uri="{BB962C8B-B14F-4D97-AF65-F5344CB8AC3E}">
        <p14:creationId xmlns:p14="http://schemas.microsoft.com/office/powerpoint/2010/main" val="341444146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BC6E0A1-3911-4A77-B902-863AC625A3EB}"/>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779741E5-AD64-4588-B146-DEB8646500DD}"/>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EE41E45F-1141-4E4F-B6FE-FDA181433204}"/>
              </a:ext>
            </a:extLst>
          </p:cNvPr>
          <p:cNvSpPr>
            <a:spLocks noGrp="1" noChangeArrowheads="1"/>
          </p:cNvSpPr>
          <p:nvPr>
            <p:ph type="sldNum" sz="quarter" idx="12"/>
          </p:nvPr>
        </p:nvSpPr>
        <p:spPr>
          <a:ln/>
        </p:spPr>
        <p:txBody>
          <a:bodyPr/>
          <a:lstStyle>
            <a:lvl1pPr>
              <a:defRPr/>
            </a:lvl1pPr>
          </a:lstStyle>
          <a:p>
            <a:pPr>
              <a:defRPr/>
            </a:pPr>
            <a:fld id="{CEE8E2D7-25B1-45DB-BE85-C7348ACE7928}" type="slidenum">
              <a:rPr lang="en-AU" altLang="en-US"/>
              <a:pPr>
                <a:defRPr/>
              </a:pPr>
              <a:t>‹#›</a:t>
            </a:fld>
            <a:endParaRPr lang="en-AU" altLang="en-US"/>
          </a:p>
        </p:txBody>
      </p:sp>
    </p:spTree>
    <p:extLst>
      <p:ext uri="{BB962C8B-B14F-4D97-AF65-F5344CB8AC3E}">
        <p14:creationId xmlns:p14="http://schemas.microsoft.com/office/powerpoint/2010/main" val="354073721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1D2E42F-6D77-459A-8906-DCD1D95F95C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a:extLst>
              <a:ext uri="{FF2B5EF4-FFF2-40B4-BE49-F238E27FC236}">
                <a16:creationId xmlns:a16="http://schemas.microsoft.com/office/drawing/2014/main" id="{433B362F-1268-46E7-8883-11D4D848555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a:extLst>
              <a:ext uri="{FF2B5EF4-FFF2-40B4-BE49-F238E27FC236}">
                <a16:creationId xmlns:a16="http://schemas.microsoft.com/office/drawing/2014/main" id="{5F64495D-1A73-4079-BA30-6DCD24BC6BA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Arial" charset="0"/>
              </a:defRPr>
            </a:lvl1pPr>
          </a:lstStyle>
          <a:p>
            <a:pPr>
              <a:defRPr/>
            </a:pPr>
            <a:endParaRPr lang="en-AU"/>
          </a:p>
        </p:txBody>
      </p:sp>
      <p:sp>
        <p:nvSpPr>
          <p:cNvPr id="1029" name="Rectangle 5">
            <a:extLst>
              <a:ext uri="{FF2B5EF4-FFF2-40B4-BE49-F238E27FC236}">
                <a16:creationId xmlns:a16="http://schemas.microsoft.com/office/drawing/2014/main" id="{D5410CD2-366B-4C9B-B294-C92ED94007F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Arial" charset="0"/>
              </a:defRPr>
            </a:lvl1pPr>
          </a:lstStyle>
          <a:p>
            <a:pPr>
              <a:defRPr/>
            </a:pPr>
            <a:endParaRPr lang="en-AU"/>
          </a:p>
        </p:txBody>
      </p:sp>
      <p:sp>
        <p:nvSpPr>
          <p:cNvPr id="1030" name="Rectangle 6">
            <a:extLst>
              <a:ext uri="{FF2B5EF4-FFF2-40B4-BE49-F238E27FC236}">
                <a16:creationId xmlns:a16="http://schemas.microsoft.com/office/drawing/2014/main" id="{0C568538-1801-47B1-B735-701FA4508B8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5FC78B1-18B5-412F-911D-88C1FEAD6989}"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BD6237-0C99-48A8-8BC5-DD4DEBA24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2490"/>
            <a:ext cx="9144000" cy="5756910"/>
          </a:xfrm>
          <a:prstGeom prst="rect">
            <a:avLst/>
          </a:prstGeom>
        </p:spPr>
      </p:pic>
      <p:pic>
        <p:nvPicPr>
          <p:cNvPr id="4098" name="Picture 2">
            <a:extLst>
              <a:ext uri="{FF2B5EF4-FFF2-40B4-BE49-F238E27FC236}">
                <a16:creationId xmlns:a16="http://schemas.microsoft.com/office/drawing/2014/main" id="{B6D79B97-5F41-4148-988E-B36EFB7F54BC}"/>
              </a:ext>
            </a:extLst>
          </p:cNvPr>
          <p:cNvPicPr>
            <a:picLocks noChangeAspect="1"/>
          </p:cNvPicPr>
          <p:nvPr/>
        </p:nvPicPr>
        <p:blipFill>
          <a:blip r:embed="rId4">
            <a:extLst>
              <a:ext uri="{28A0092B-C50C-407E-A947-70E740481C1C}">
                <a14:useLocalDpi xmlns:a14="http://schemas.microsoft.com/office/drawing/2010/main" val="0"/>
              </a:ext>
            </a:extLst>
          </a:blip>
          <a:srcRect l="7069" t="3145" r="6682" b="17346"/>
          <a:stretch>
            <a:fillRect/>
          </a:stretch>
        </p:blipFill>
        <p:spPr bwMode="auto">
          <a:xfrm>
            <a:off x="-11430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a:extLst>
              <a:ext uri="{FF2B5EF4-FFF2-40B4-BE49-F238E27FC236}">
                <a16:creationId xmlns:a16="http://schemas.microsoft.com/office/drawing/2014/main" id="{2D895BFD-CCD0-4C49-A30E-ED495E4AF2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00" y="0"/>
            <a:ext cx="8890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5119B11B-95ED-4203-A91D-C93ED1682507}"/>
              </a:ext>
            </a:extLst>
          </p:cNvPr>
          <p:cNvSpPr txBox="1">
            <a:spLocks noChangeArrowheads="1"/>
          </p:cNvSpPr>
          <p:nvPr/>
        </p:nvSpPr>
        <p:spPr bwMode="auto">
          <a:xfrm>
            <a:off x="2328153" y="1143000"/>
            <a:ext cx="6781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r>
              <a:rPr lang="en-US" altLang="en-US" sz="4000" b="1" i="1" dirty="0">
                <a:solidFill>
                  <a:schemeClr val="bg1"/>
                </a:solidFill>
                <a:latin typeface="Arial Rounded MT Bold" panose="020F0704030504030204" pitchFamily="34" charset="0"/>
              </a:rPr>
              <a:t>WISDOM AND LESSONS FROM THE PLIGHT </a:t>
            </a:r>
          </a:p>
          <a:p>
            <a:pPr algn="ctr">
              <a:spcBef>
                <a:spcPct val="0"/>
              </a:spcBef>
              <a:buFontTx/>
              <a:buNone/>
            </a:pPr>
            <a:r>
              <a:rPr lang="en-US" altLang="en-US" sz="4000" b="1" i="1" dirty="0">
                <a:solidFill>
                  <a:schemeClr val="bg1"/>
                </a:solidFill>
                <a:latin typeface="Arial Rounded MT Bold" panose="020F0704030504030204" pitchFamily="34" charset="0"/>
              </a:rPr>
              <a:t>OF THE PALESTINIANS</a:t>
            </a:r>
            <a:endParaRPr lang="en-US" altLang="en-US" sz="4000" i="1" dirty="0">
              <a:solidFill>
                <a:schemeClr val="bg1"/>
              </a:solidFill>
              <a:latin typeface="Arial Rounded MT Bold" panose="020F070403050403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a:extLst>
              <a:ext uri="{FF2B5EF4-FFF2-40B4-BE49-F238E27FC236}">
                <a16:creationId xmlns:a16="http://schemas.microsoft.com/office/drawing/2014/main" id="{8BDCCAB9-CE6A-4FFD-88A9-23BB7D5FDD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1">
            <a:extLst>
              <a:ext uri="{FF2B5EF4-FFF2-40B4-BE49-F238E27FC236}">
                <a16:creationId xmlns:a16="http://schemas.microsoft.com/office/drawing/2014/main" id="{0376D3E9-9B7A-47AA-95A0-684F55FBF5D3}"/>
              </a:ext>
            </a:extLst>
          </p:cNvPr>
          <p:cNvSpPr txBox="1">
            <a:spLocks noChangeArrowheads="1"/>
          </p:cNvSpPr>
          <p:nvPr/>
        </p:nvSpPr>
        <p:spPr bwMode="auto">
          <a:xfrm>
            <a:off x="8809038" y="746125"/>
            <a:ext cx="184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4000"/>
          </a:p>
        </p:txBody>
      </p:sp>
      <p:sp>
        <p:nvSpPr>
          <p:cNvPr id="22532" name="TextBox 1">
            <a:extLst>
              <a:ext uri="{FF2B5EF4-FFF2-40B4-BE49-F238E27FC236}">
                <a16:creationId xmlns:a16="http://schemas.microsoft.com/office/drawing/2014/main" id="{34FFA3E1-9C01-4106-8435-0989E2FB24ED}"/>
              </a:ext>
            </a:extLst>
          </p:cNvPr>
          <p:cNvSpPr txBox="1">
            <a:spLocks noChangeArrowheads="1"/>
          </p:cNvSpPr>
          <p:nvPr/>
        </p:nvSpPr>
        <p:spPr bwMode="auto">
          <a:xfrm>
            <a:off x="-36513" y="-76200"/>
            <a:ext cx="9051926"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6000">
                <a:latin typeface="Arial Rounded MT Bold" panose="020F0704030504030204" pitchFamily="34" charset="0"/>
                <a:cs typeface="Times New Roman" panose="02020603050405020304" pitchFamily="18" charset="0"/>
              </a:rPr>
              <a:t>this tragedy. The following are several </a:t>
            </a:r>
            <a:r>
              <a:rPr lang="en-US" altLang="en-US" sz="6000" i="1">
                <a:latin typeface="Arial Rounded MT Bold" panose="020F0704030504030204" pitchFamily="34" charset="0"/>
                <a:cs typeface="Times New Roman" panose="02020603050405020304" pitchFamily="18" charset="0"/>
              </a:rPr>
              <a:t>‘ibrah</a:t>
            </a:r>
            <a:r>
              <a:rPr lang="en-US" altLang="en-US" sz="6000">
                <a:latin typeface="Arial Rounded MT Bold" panose="020F0704030504030204" pitchFamily="34" charset="0"/>
                <a:cs typeface="Times New Roman" panose="02020603050405020304" pitchFamily="18" charset="0"/>
              </a:rPr>
              <a:t> (lesson or wisdom) and lessons that can be derived from the ongoing conflict in Palestine:</a:t>
            </a:r>
            <a:endParaRPr lang="en-MY" altLang="en-US" sz="6000">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extLst>
              <a:ext uri="{FF2B5EF4-FFF2-40B4-BE49-F238E27FC236}">
                <a16:creationId xmlns:a16="http://schemas.microsoft.com/office/drawing/2014/main" id="{D1779456-FA99-4B95-B649-3C7D2992D1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1">
            <a:extLst>
              <a:ext uri="{FF2B5EF4-FFF2-40B4-BE49-F238E27FC236}">
                <a16:creationId xmlns:a16="http://schemas.microsoft.com/office/drawing/2014/main" id="{6C1E9958-7E58-4F96-AFE0-FA3E659440BB}"/>
              </a:ext>
            </a:extLst>
          </p:cNvPr>
          <p:cNvSpPr txBox="1">
            <a:spLocks noChangeArrowheads="1"/>
          </p:cNvSpPr>
          <p:nvPr/>
        </p:nvSpPr>
        <p:spPr bwMode="auto">
          <a:xfrm>
            <a:off x="8809038" y="746125"/>
            <a:ext cx="184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4000"/>
          </a:p>
        </p:txBody>
      </p:sp>
      <p:sp>
        <p:nvSpPr>
          <p:cNvPr id="24580" name="TextBox 1">
            <a:extLst>
              <a:ext uri="{FF2B5EF4-FFF2-40B4-BE49-F238E27FC236}">
                <a16:creationId xmlns:a16="http://schemas.microsoft.com/office/drawing/2014/main" id="{C71F8DA9-E41F-4AE9-BC8F-A36532334A42}"/>
              </a:ext>
            </a:extLst>
          </p:cNvPr>
          <p:cNvSpPr txBox="1">
            <a:spLocks noChangeArrowheads="1"/>
          </p:cNvSpPr>
          <p:nvPr/>
        </p:nvSpPr>
        <p:spPr bwMode="auto">
          <a:xfrm>
            <a:off x="-36513" y="0"/>
            <a:ext cx="9051926"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b="1">
                <a:solidFill>
                  <a:srgbClr val="000000"/>
                </a:solidFill>
                <a:latin typeface="Arial Rounded MT Bold" panose="020F0704030504030204" pitchFamily="34" charset="0"/>
              </a:rPr>
              <a:t>1. </a:t>
            </a:r>
            <a:r>
              <a:rPr lang="en-US" altLang="en-US" sz="5600">
                <a:latin typeface="Arial Rounded MT Bold" panose="020F0704030504030204" pitchFamily="34" charset="0"/>
                <a:cs typeface="Times New Roman" panose="02020603050405020304" pitchFamily="18" charset="0"/>
              </a:rPr>
              <a:t>The main wisdom and lesson from the invasion that took place in the land of Palestine is the very need for the Muslim </a:t>
            </a:r>
            <a:r>
              <a:rPr lang="en-US" altLang="en-US" sz="5600" i="1">
                <a:latin typeface="Arial Rounded MT Bold" panose="020F0704030504030204" pitchFamily="34" charset="0"/>
                <a:cs typeface="Times New Roman" panose="02020603050405020304" pitchFamily="18" charset="0"/>
              </a:rPr>
              <a:t>ummah</a:t>
            </a:r>
            <a:r>
              <a:rPr lang="en-US" altLang="en-US" sz="5600">
                <a:latin typeface="Arial Rounded MT Bold" panose="020F0704030504030204" pitchFamily="34" charset="0"/>
                <a:cs typeface="Times New Roman" panose="02020603050405020304" pitchFamily="18" charset="0"/>
              </a:rPr>
              <a:t> to unite, cooperate, achieving unanimous agreement,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2D5110C9-433B-4F9A-A26F-66FF7217C2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1">
            <a:extLst>
              <a:ext uri="{FF2B5EF4-FFF2-40B4-BE49-F238E27FC236}">
                <a16:creationId xmlns:a16="http://schemas.microsoft.com/office/drawing/2014/main" id="{0C1A2044-EFA2-4D5A-9C11-D7AF76D83DEB}"/>
              </a:ext>
            </a:extLst>
          </p:cNvPr>
          <p:cNvSpPr txBox="1">
            <a:spLocks noChangeArrowheads="1"/>
          </p:cNvSpPr>
          <p:nvPr/>
        </p:nvSpPr>
        <p:spPr bwMode="auto">
          <a:xfrm>
            <a:off x="-36513" y="-107950"/>
            <a:ext cx="8991601"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cs typeface="Times New Roman" panose="02020603050405020304" pitchFamily="18" charset="0"/>
              </a:rPr>
              <a:t>and mutually aiding one another for unity leads to strength, development, and blessings upon the Muslim </a:t>
            </a:r>
            <a:r>
              <a:rPr lang="en-US" altLang="en-US" sz="5600" i="1">
                <a:latin typeface="Arial Rounded MT Bold" panose="020F0704030504030204" pitchFamily="34" charset="0"/>
                <a:cs typeface="Times New Roman" panose="02020603050405020304" pitchFamily="18" charset="0"/>
              </a:rPr>
              <a:t>ummah</a:t>
            </a:r>
            <a:r>
              <a:rPr lang="en-US" altLang="en-US" sz="5600">
                <a:latin typeface="Arial Rounded MT Bold" panose="020F0704030504030204" pitchFamily="34" charset="0"/>
                <a:cs typeface="Times New Roman" panose="02020603050405020304" pitchFamily="18" charset="0"/>
              </a:rPr>
              <a:t>. Islam forbids its adherents from being divided, getting into conflict, </a:t>
            </a:r>
            <a:endParaRPr lang="en-US" altLang="en-US" sz="5600">
              <a:latin typeface="Arial Rounded MT Bold" panose="020F0704030504030204" pitchFamily="34" charset="0"/>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4ED11FE4-328A-4CB1-B82A-AF5450DE50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1">
            <a:extLst>
              <a:ext uri="{FF2B5EF4-FFF2-40B4-BE49-F238E27FC236}">
                <a16:creationId xmlns:a16="http://schemas.microsoft.com/office/drawing/2014/main" id="{B8219BF8-F916-444D-BBAB-D85CD6FC9AA7}"/>
              </a:ext>
            </a:extLst>
          </p:cNvPr>
          <p:cNvSpPr txBox="1">
            <a:spLocks noChangeArrowheads="1"/>
          </p:cNvSpPr>
          <p:nvPr/>
        </p:nvSpPr>
        <p:spPr bwMode="auto">
          <a:xfrm>
            <a:off x="0" y="-41275"/>
            <a:ext cx="89916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898525" algn="l"/>
              </a:tabLs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tabLst>
                <a:tab pos="898525" algn="l"/>
              </a:tabLst>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tabLst>
                <a:tab pos="898525" algn="l"/>
              </a:tabLst>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tabLst>
                <a:tab pos="898525"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tabLst>
                <a:tab pos="898525"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898525"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898525"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898525"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898525"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cs typeface="Times New Roman" panose="02020603050405020304" pitchFamily="18" charset="0"/>
              </a:rPr>
              <a:t>quarreling, for it all will cause destruction upon a civilization, as well as diminishing the Muslim identity. The Muslim </a:t>
            </a:r>
            <a:r>
              <a:rPr lang="en-US" altLang="en-US" sz="5600" i="1">
                <a:latin typeface="Arial Rounded MT Bold" panose="020F0704030504030204" pitchFamily="34" charset="0"/>
                <a:cs typeface="Times New Roman" panose="02020603050405020304" pitchFamily="18" charset="0"/>
              </a:rPr>
              <a:t>ummah</a:t>
            </a:r>
            <a:r>
              <a:rPr lang="en-US" altLang="en-US" sz="5600">
                <a:latin typeface="Arial Rounded MT Bold" panose="020F0704030504030204" pitchFamily="34" charset="0"/>
                <a:cs typeface="Times New Roman" panose="02020603050405020304" pitchFamily="18" charset="0"/>
              </a:rPr>
              <a:t> must build its strength in competing within aspects of</a:t>
            </a:r>
            <a:endParaRPr lang="en-US" altLang="en-US" sz="5600">
              <a:solidFill>
                <a:srgbClr val="000000"/>
              </a:solidFill>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33A0FC50-0BC2-4419-9CDC-08394BA8C8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1">
            <a:extLst>
              <a:ext uri="{FF2B5EF4-FFF2-40B4-BE49-F238E27FC236}">
                <a16:creationId xmlns:a16="http://schemas.microsoft.com/office/drawing/2014/main" id="{8C7545F8-F159-46F7-8F7D-CBA516450DF0}"/>
              </a:ext>
            </a:extLst>
          </p:cNvPr>
          <p:cNvSpPr txBox="1">
            <a:spLocks noChangeArrowheads="1"/>
          </p:cNvSpPr>
          <p:nvPr/>
        </p:nvSpPr>
        <p:spPr bwMode="auto">
          <a:xfrm>
            <a:off x="-73025" y="-149225"/>
            <a:ext cx="89916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cs typeface="Times New Roman" panose="02020603050405020304" pitchFamily="18" charset="0"/>
              </a:rPr>
              <a:t>physical, spiritual, skills, military prowess, economics, including aspects of science and modern technological inventions. All of these must be pursued so that the Muslim </a:t>
            </a:r>
            <a:r>
              <a:rPr lang="en-US" altLang="en-US" sz="5600" i="1">
                <a:latin typeface="Arial Rounded MT Bold" panose="020F0704030504030204" pitchFamily="34" charset="0"/>
                <a:cs typeface="Times New Roman" panose="02020603050405020304" pitchFamily="18" charset="0"/>
              </a:rPr>
              <a:t>ummah</a:t>
            </a:r>
            <a:r>
              <a:rPr lang="en-US" altLang="en-US" sz="5600">
                <a:latin typeface="Arial Rounded MT Bold" panose="020F0704030504030204" pitchFamily="34" charset="0"/>
                <a:cs typeface="Times New Roman" panose="02020603050405020304" pitchFamily="18" charset="0"/>
              </a:rPr>
              <a:t> will</a:t>
            </a:r>
            <a:endParaRPr lang="en-US" altLang="en-US" sz="5600">
              <a:latin typeface="Arial Rounded MT Bold" panose="020F0704030504030204" pitchFamily="34" charset="0"/>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37560179-A3C4-4B27-B60A-A0CF00F0C2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1">
            <a:extLst>
              <a:ext uri="{FF2B5EF4-FFF2-40B4-BE49-F238E27FC236}">
                <a16:creationId xmlns:a16="http://schemas.microsoft.com/office/drawing/2014/main" id="{43432A08-6A9C-4C42-A6AF-A9F1CCD9DF59}"/>
              </a:ext>
            </a:extLst>
          </p:cNvPr>
          <p:cNvSpPr txBox="1">
            <a:spLocks noChangeArrowheads="1"/>
          </p:cNvSpPr>
          <p:nvPr/>
        </p:nvSpPr>
        <p:spPr bwMode="auto">
          <a:xfrm>
            <a:off x="-73025" y="-149225"/>
            <a:ext cx="89916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cs typeface="Times New Roman" panose="02020603050405020304" pitchFamily="18" charset="0"/>
              </a:rPr>
              <a:t>have strength, dignity, self-worth, and respected by friends and foes without having to remain dependent upon the West. All of these can be implemented if the Muslims are united and</a:t>
            </a:r>
            <a:endParaRPr lang="en-US" altLang="en-US" sz="5600">
              <a:latin typeface="Arial Rounded MT Bold" panose="020F0704030504030204" pitchFamily="34" charset="0"/>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B243CBD8-DE27-423D-8053-0770260EFE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1">
            <a:extLst>
              <a:ext uri="{FF2B5EF4-FFF2-40B4-BE49-F238E27FC236}">
                <a16:creationId xmlns:a16="http://schemas.microsoft.com/office/drawing/2014/main" id="{B767CE38-8F78-4507-BA97-C855D816EE8B}"/>
              </a:ext>
            </a:extLst>
          </p:cNvPr>
          <p:cNvSpPr txBox="1">
            <a:spLocks noChangeArrowheads="1"/>
          </p:cNvSpPr>
          <p:nvPr/>
        </p:nvSpPr>
        <p:spPr bwMode="auto">
          <a:xfrm>
            <a:off x="0" y="-41275"/>
            <a:ext cx="89916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cs typeface="Times New Roman" panose="02020603050405020304" pitchFamily="18" charset="0"/>
              </a:rPr>
              <a:t>firmly cling upon the religion of Allah in facing various tribulations and challenges. Allah </a:t>
            </a:r>
            <a:r>
              <a:rPr lang="en-US" altLang="en-US" sz="5600" i="1">
                <a:latin typeface="Arial Rounded MT Bold" panose="020F0704030504030204" pitchFamily="34" charset="0"/>
                <a:cs typeface="Times New Roman" panose="02020603050405020304" pitchFamily="18" charset="0"/>
              </a:rPr>
              <a:t>Subhaanahu Wa Ta‘aala</a:t>
            </a:r>
            <a:r>
              <a:rPr lang="en-US" altLang="en-US" sz="5600">
                <a:latin typeface="Arial Rounded MT Bold" panose="020F0704030504030204" pitchFamily="34" charset="0"/>
                <a:cs typeface="Times New Roman" panose="02020603050405020304" pitchFamily="18" charset="0"/>
              </a:rPr>
              <a:t> mentions in verse 103 of Soorah Aal ‘Imraan:</a:t>
            </a:r>
            <a:endParaRPr lang="en-MY" altLang="en-US" sz="5600">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448DF935-7E29-4863-8229-53C23E9AB5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1">
            <a:extLst>
              <a:ext uri="{FF2B5EF4-FFF2-40B4-BE49-F238E27FC236}">
                <a16:creationId xmlns:a16="http://schemas.microsoft.com/office/drawing/2014/main" id="{B50615C1-9567-4B9A-B357-B572A43BD186}"/>
              </a:ext>
            </a:extLst>
          </p:cNvPr>
          <p:cNvSpPr txBox="1">
            <a:spLocks noChangeArrowheads="1"/>
          </p:cNvSpPr>
          <p:nvPr/>
        </p:nvSpPr>
        <p:spPr bwMode="auto">
          <a:xfrm>
            <a:off x="0" y="-76200"/>
            <a:ext cx="89916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6700" b="1" i="1">
                <a:latin typeface="Arial Rounded MT Bold" panose="020F0704030504030204" pitchFamily="34" charset="0"/>
                <a:cs typeface="Times New Roman" panose="02020603050405020304" pitchFamily="18" charset="0"/>
              </a:rPr>
              <a:t>“And hold firmly to the rope of Allah all together and do not become divided. And remember the favor of Allah upon you -</a:t>
            </a:r>
            <a:endParaRPr lang="en-US" altLang="en-US" sz="6700">
              <a:latin typeface="Arial Rounded MT Bold" panose="020F0704030504030204" pitchFamily="34" charset="0"/>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a:extLst>
              <a:ext uri="{FF2B5EF4-FFF2-40B4-BE49-F238E27FC236}">
                <a16:creationId xmlns:a16="http://schemas.microsoft.com/office/drawing/2014/main" id="{5835775F-B13D-4BF1-BF4F-D3E7C9F858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1">
            <a:extLst>
              <a:ext uri="{FF2B5EF4-FFF2-40B4-BE49-F238E27FC236}">
                <a16:creationId xmlns:a16="http://schemas.microsoft.com/office/drawing/2014/main" id="{3D132871-74C3-4D25-8154-6E0286D2E426}"/>
              </a:ext>
            </a:extLst>
          </p:cNvPr>
          <p:cNvSpPr txBox="1">
            <a:spLocks noChangeArrowheads="1"/>
          </p:cNvSpPr>
          <p:nvPr/>
        </p:nvSpPr>
        <p:spPr bwMode="auto">
          <a:xfrm>
            <a:off x="8505825" y="1290638"/>
            <a:ext cx="1841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5600">
              <a:latin typeface="Arial Rounded MT Bold" panose="020F0704030504030204" pitchFamily="34" charset="0"/>
            </a:endParaRPr>
          </a:p>
        </p:txBody>
      </p:sp>
      <p:sp>
        <p:nvSpPr>
          <p:cNvPr id="38916" name="TextBox 1">
            <a:extLst>
              <a:ext uri="{FF2B5EF4-FFF2-40B4-BE49-F238E27FC236}">
                <a16:creationId xmlns:a16="http://schemas.microsoft.com/office/drawing/2014/main" id="{A890D591-802C-4311-9CCA-428DEA4A1A7D}"/>
              </a:ext>
            </a:extLst>
          </p:cNvPr>
          <p:cNvSpPr txBox="1">
            <a:spLocks noChangeArrowheads="1"/>
          </p:cNvSpPr>
          <p:nvPr/>
        </p:nvSpPr>
        <p:spPr bwMode="auto">
          <a:xfrm>
            <a:off x="33338" y="-104775"/>
            <a:ext cx="8958262"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6600" b="1" i="1">
                <a:latin typeface="Arial Rounded MT Bold" panose="020F0704030504030204" pitchFamily="34" charset="0"/>
                <a:cs typeface="Times New Roman" panose="02020603050405020304" pitchFamily="18" charset="0"/>
              </a:rPr>
              <a:t>when you were enemies and He brought your hearts together and you became, by His favor, brother.”</a:t>
            </a:r>
            <a:endParaRPr lang="en-US" altLang="en-US" sz="4000">
              <a:latin typeface="Arial Rounded MT Bold" panose="020F0704030504030204" pitchFamily="34" charset="0"/>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a:extLst>
              <a:ext uri="{FF2B5EF4-FFF2-40B4-BE49-F238E27FC236}">
                <a16:creationId xmlns:a16="http://schemas.microsoft.com/office/drawing/2014/main" id="{1788402F-EE26-47F6-977B-6C07B9B554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1">
            <a:extLst>
              <a:ext uri="{FF2B5EF4-FFF2-40B4-BE49-F238E27FC236}">
                <a16:creationId xmlns:a16="http://schemas.microsoft.com/office/drawing/2014/main" id="{6BF0E0CA-6952-4BC6-AF47-AF401D973FB1}"/>
              </a:ext>
            </a:extLst>
          </p:cNvPr>
          <p:cNvSpPr txBox="1">
            <a:spLocks noChangeArrowheads="1"/>
          </p:cNvSpPr>
          <p:nvPr/>
        </p:nvSpPr>
        <p:spPr bwMode="auto">
          <a:xfrm>
            <a:off x="8505825" y="1290638"/>
            <a:ext cx="1841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5600">
              <a:latin typeface="Arial Rounded MT Bold" panose="020F0704030504030204" pitchFamily="34" charset="0"/>
            </a:endParaRPr>
          </a:p>
        </p:txBody>
      </p:sp>
      <p:sp>
        <p:nvSpPr>
          <p:cNvPr id="40964" name="TextBox 1">
            <a:extLst>
              <a:ext uri="{FF2B5EF4-FFF2-40B4-BE49-F238E27FC236}">
                <a16:creationId xmlns:a16="http://schemas.microsoft.com/office/drawing/2014/main" id="{4E5895E2-FCF2-4983-B977-F08984B9F512}"/>
              </a:ext>
            </a:extLst>
          </p:cNvPr>
          <p:cNvSpPr txBox="1">
            <a:spLocks noChangeArrowheads="1"/>
          </p:cNvSpPr>
          <p:nvPr/>
        </p:nvSpPr>
        <p:spPr bwMode="auto">
          <a:xfrm>
            <a:off x="33338" y="-104775"/>
            <a:ext cx="8958262"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spcAft>
                <a:spcPts val="1000"/>
              </a:spcAft>
              <a:buFontTx/>
              <a:buNone/>
            </a:pPr>
            <a:r>
              <a:rPr lang="en-US" altLang="en-US" sz="5600">
                <a:latin typeface="Arial Rounded MT Bold" panose="020F0704030504030204" pitchFamily="34" charset="0"/>
              </a:rPr>
              <a:t>2. </a:t>
            </a:r>
            <a:r>
              <a:rPr lang="en-US" altLang="en-US" sz="5600">
                <a:solidFill>
                  <a:srgbClr val="000000"/>
                </a:solidFill>
                <a:latin typeface="Arial Rounded MT Bold" panose="020F0704030504030204" pitchFamily="34" charset="0"/>
                <a:ea typeface="SimSun" panose="02010600030101010101" pitchFamily="2" charset="-122"/>
              </a:rPr>
              <a:t>The Muslim </a:t>
            </a:r>
            <a:r>
              <a:rPr lang="en-US" altLang="en-US" sz="5600" i="1">
                <a:solidFill>
                  <a:srgbClr val="000000"/>
                </a:solidFill>
                <a:latin typeface="Arial Rounded MT Bold" panose="020F0704030504030204" pitchFamily="34" charset="0"/>
                <a:ea typeface="SimSun" panose="02010600030101010101" pitchFamily="2" charset="-122"/>
              </a:rPr>
              <a:t>ummah</a:t>
            </a:r>
            <a:r>
              <a:rPr lang="en-US" altLang="en-US" sz="5600">
                <a:solidFill>
                  <a:srgbClr val="000000"/>
                </a:solidFill>
                <a:latin typeface="Arial Rounded MT Bold" panose="020F0704030504030204" pitchFamily="34" charset="0"/>
                <a:ea typeface="SimSun" panose="02010600030101010101" pitchFamily="2" charset="-122"/>
              </a:rPr>
              <a:t> must always have </a:t>
            </a:r>
            <a:r>
              <a:rPr lang="en-US" altLang="en-US" sz="5600" i="1">
                <a:solidFill>
                  <a:srgbClr val="000000"/>
                </a:solidFill>
                <a:latin typeface="Arial Rounded MT Bold" panose="020F0704030504030204" pitchFamily="34" charset="0"/>
                <a:ea typeface="SimSun" panose="02010600030101010101" pitchFamily="2" charset="-122"/>
              </a:rPr>
              <a:t>tawakkul</a:t>
            </a:r>
            <a:r>
              <a:rPr lang="en-US" altLang="en-US" sz="5600">
                <a:solidFill>
                  <a:srgbClr val="000000"/>
                </a:solidFill>
                <a:latin typeface="Arial Rounded MT Bold" panose="020F0704030504030204" pitchFamily="34" charset="0"/>
                <a:ea typeface="SimSun" panose="02010600030101010101" pitchFamily="2" charset="-122"/>
              </a:rPr>
              <a:t> (full reliance in Allah) and do not even once despair from the </a:t>
            </a:r>
            <a:r>
              <a:rPr lang="en-US" altLang="en-US" sz="5600" i="1">
                <a:solidFill>
                  <a:srgbClr val="000000"/>
                </a:solidFill>
                <a:latin typeface="Arial Rounded MT Bold" panose="020F0704030504030204" pitchFamily="34" charset="0"/>
                <a:ea typeface="SimSun" panose="02010600030101010101" pitchFamily="2" charset="-122"/>
              </a:rPr>
              <a:t>rahmah</a:t>
            </a:r>
            <a:r>
              <a:rPr lang="en-US" altLang="en-US" sz="5600">
                <a:solidFill>
                  <a:srgbClr val="000000"/>
                </a:solidFill>
                <a:latin typeface="Arial Rounded MT Bold" panose="020F0704030504030204" pitchFamily="34" charset="0"/>
                <a:ea typeface="SimSun" panose="02010600030101010101" pitchFamily="2" charset="-122"/>
              </a:rPr>
              <a:t> (mercy) of Allah. Allah </a:t>
            </a:r>
            <a:r>
              <a:rPr lang="en-US" altLang="en-US" sz="5600" i="1">
                <a:latin typeface="Arial Rounded MT Bold" panose="020F0704030504030204" pitchFamily="34" charset="0"/>
                <a:cs typeface="Times New Roman" panose="02020603050405020304" pitchFamily="18" charset="0"/>
              </a:rPr>
              <a:t>Subhaanahu Wa Ta‘aala</a:t>
            </a:r>
            <a:r>
              <a:rPr lang="en-US" altLang="en-US" sz="5600">
                <a:solidFill>
                  <a:srgbClr val="000000"/>
                </a:solidFill>
                <a:latin typeface="Arial Rounded MT Bold" panose="020F0704030504030204" pitchFamily="34" charset="0"/>
                <a:ea typeface="SimSun" panose="02010600030101010101" pitchFamily="2" charset="-122"/>
              </a:rPr>
              <a:t> mentions in</a:t>
            </a:r>
            <a:endParaRPr lang="en-US" altLang="en-US" sz="5600">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id="{C922E18C-0610-445B-BA39-5B2BF5C3A8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
            <a:extLst>
              <a:ext uri="{FF2B5EF4-FFF2-40B4-BE49-F238E27FC236}">
                <a16:creationId xmlns:a16="http://schemas.microsoft.com/office/drawing/2014/main" id="{FE3E53CF-A98A-4C92-A571-1B5C793A94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52400"/>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1">
            <a:extLst>
              <a:ext uri="{FF2B5EF4-FFF2-40B4-BE49-F238E27FC236}">
                <a16:creationId xmlns:a16="http://schemas.microsoft.com/office/drawing/2014/main" id="{15EDF9AC-B742-43DD-98A3-18C020BB9896}"/>
              </a:ext>
            </a:extLst>
          </p:cNvPr>
          <p:cNvSpPr txBox="1">
            <a:spLocks noChangeArrowheads="1"/>
          </p:cNvSpPr>
          <p:nvPr/>
        </p:nvSpPr>
        <p:spPr bwMode="auto">
          <a:xfrm>
            <a:off x="34925" y="1090613"/>
            <a:ext cx="89916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400">
                <a:latin typeface="Arial Rounded MT Bold" panose="020F0704030504030204" pitchFamily="34" charset="0"/>
                <a:cs typeface="Times New Roman" panose="02020603050405020304" pitchFamily="18" charset="0"/>
              </a:rPr>
              <a:t>I humbly implore upon all of us to altogether strive in increasing our </a:t>
            </a:r>
            <a:r>
              <a:rPr lang="en-US" altLang="en-US" sz="5400" i="1">
                <a:latin typeface="Arial Rounded MT Bold" panose="020F0704030504030204" pitchFamily="34" charset="0"/>
                <a:cs typeface="Times New Roman" panose="02020603050405020304" pitchFamily="18" charset="0"/>
              </a:rPr>
              <a:t>taqwa</a:t>
            </a:r>
            <a:r>
              <a:rPr lang="en-US" altLang="en-US" sz="5400">
                <a:latin typeface="Arial Rounded MT Bold" panose="020F0704030504030204" pitchFamily="34" charset="0"/>
                <a:cs typeface="Times New Roman" panose="02020603050405020304" pitchFamily="18" charset="0"/>
              </a:rPr>
              <a:t> of Allah</a:t>
            </a:r>
            <a:r>
              <a:rPr lang="en-US" altLang="en-US" sz="5400" i="1">
                <a:latin typeface="Arial Rounded MT Bold" panose="020F0704030504030204" pitchFamily="34" charset="0"/>
                <a:cs typeface="Times New Roman" panose="02020603050405020304" pitchFamily="18" charset="0"/>
              </a:rPr>
              <a:t> Subhaanahu Wa Ta‘aala</a:t>
            </a:r>
            <a:r>
              <a:rPr lang="en-US" altLang="en-US" sz="5400">
                <a:latin typeface="Arial Rounded MT Bold" panose="020F0704030504030204" pitchFamily="34" charset="0"/>
                <a:cs typeface="Times New Roman" panose="02020603050405020304" pitchFamily="18" charset="0"/>
              </a:rPr>
              <a:t> by performing all of His Commands and leaving out all of</a:t>
            </a:r>
            <a:endParaRPr lang="en-US" altLang="en-US" sz="5400">
              <a:latin typeface="Arial Rounded MT Bold" panose="020F0704030504030204" pitchFamily="3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81D91717-6649-4C85-A467-C80DF4678A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1">
            <a:extLst>
              <a:ext uri="{FF2B5EF4-FFF2-40B4-BE49-F238E27FC236}">
                <a16:creationId xmlns:a16="http://schemas.microsoft.com/office/drawing/2014/main" id="{32A57E65-C7C4-4175-8C0E-6B68DC14DEA5}"/>
              </a:ext>
            </a:extLst>
          </p:cNvPr>
          <p:cNvSpPr txBox="1">
            <a:spLocks noChangeArrowheads="1"/>
          </p:cNvSpPr>
          <p:nvPr/>
        </p:nvSpPr>
        <p:spPr bwMode="auto">
          <a:xfrm>
            <a:off x="50800" y="-152400"/>
            <a:ext cx="8940800" cy="710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spcAft>
                <a:spcPts val="1000"/>
              </a:spcAft>
              <a:buFontTx/>
              <a:buNone/>
            </a:pPr>
            <a:r>
              <a:rPr lang="en-US" altLang="en-US" sz="5000">
                <a:solidFill>
                  <a:srgbClr val="000000"/>
                </a:solidFill>
                <a:latin typeface="Arial Rounded MT Bold" panose="020F0704030504030204" pitchFamily="34" charset="0"/>
                <a:ea typeface="SimSun" panose="02010600030101010101" pitchFamily="2" charset="-122"/>
              </a:rPr>
              <a:t>verse 53 of Soorah az-Zumar</a:t>
            </a:r>
            <a:r>
              <a:rPr lang="en-US" altLang="en-US" sz="5000">
                <a:solidFill>
                  <a:srgbClr val="000000"/>
                </a:solidFill>
                <a:latin typeface="Arial Rounded MT Bold" panose="020F0704030504030204" pitchFamily="34" charset="0"/>
                <a:cs typeface="Times New Roman" panose="02020603050405020304" pitchFamily="18" charset="0"/>
              </a:rPr>
              <a:t>:</a:t>
            </a:r>
          </a:p>
          <a:p>
            <a:pPr algn="just">
              <a:spcAft>
                <a:spcPts val="1000"/>
              </a:spcAft>
              <a:buFontTx/>
              <a:buNone/>
            </a:pPr>
            <a:r>
              <a:rPr lang="en-US" altLang="en-US" sz="5600" b="1" i="1">
                <a:solidFill>
                  <a:srgbClr val="000000"/>
                </a:solidFill>
                <a:latin typeface="Arial Rounded MT Bold" panose="020F0704030504030204" pitchFamily="34" charset="0"/>
                <a:cs typeface="Times New Roman" panose="02020603050405020304" pitchFamily="18" charset="0"/>
              </a:rPr>
              <a:t>“...do not despair of the mercy of Allah. Indeed, Allah forgives all sins. Indeed, it is He who is the Forgiving, the Merciful.”</a:t>
            </a:r>
            <a:endParaRPr lang="en-US" altLang="en-US" sz="5600">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D070D831-9708-4093-9E1A-CBB6184776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1">
            <a:extLst>
              <a:ext uri="{FF2B5EF4-FFF2-40B4-BE49-F238E27FC236}">
                <a16:creationId xmlns:a16="http://schemas.microsoft.com/office/drawing/2014/main" id="{68C0F275-9028-48AA-8D9A-EA2986FCA369}"/>
              </a:ext>
            </a:extLst>
          </p:cNvPr>
          <p:cNvSpPr txBox="1">
            <a:spLocks noChangeArrowheads="1"/>
          </p:cNvSpPr>
          <p:nvPr/>
        </p:nvSpPr>
        <p:spPr bwMode="auto">
          <a:xfrm>
            <a:off x="0" y="-152400"/>
            <a:ext cx="89916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cs typeface="Times New Roman" panose="02020603050405020304" pitchFamily="18" charset="0"/>
              </a:rPr>
              <a:t>From among the great lessons that we can emulate from the tragedy that befell the Palestinians is their very demeanor in truly having genuine </a:t>
            </a:r>
            <a:r>
              <a:rPr lang="en-US" altLang="en-US" sz="5600" i="1">
                <a:latin typeface="Arial Rounded MT Bold" panose="020F0704030504030204" pitchFamily="34" charset="0"/>
                <a:cs typeface="Times New Roman" panose="02020603050405020304" pitchFamily="18" charset="0"/>
              </a:rPr>
              <a:t>tawakkul</a:t>
            </a:r>
            <a:r>
              <a:rPr lang="en-US" altLang="en-US" sz="5600">
                <a:latin typeface="Arial Rounded MT Bold" panose="020F0704030504030204" pitchFamily="34" charset="0"/>
                <a:cs typeface="Times New Roman" panose="02020603050405020304" pitchFamily="18" charset="0"/>
              </a:rPr>
              <a:t> in Allah, and surrendering</a:t>
            </a:r>
            <a:endParaRPr lang="en-MY" altLang="en-US" sz="5600" b="1">
              <a:solidFill>
                <a:srgbClr val="000000"/>
              </a:solidFill>
              <a:latin typeface="Arial Rounded MT Bold" panose="020F0704030504030204" pitchFamily="34" charset="0"/>
              <a:cs typeface="Calibri" panose="020F0502020204030204" pitchFamily="34" charset="0"/>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6C353169-DD62-48E5-A44D-BC1EC17007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2">
            <a:extLst>
              <a:ext uri="{FF2B5EF4-FFF2-40B4-BE49-F238E27FC236}">
                <a16:creationId xmlns:a16="http://schemas.microsoft.com/office/drawing/2014/main" id="{C052736C-6B45-4455-AE4A-D0426494D6B1}"/>
              </a:ext>
            </a:extLst>
          </p:cNvPr>
          <p:cNvSpPr txBox="1">
            <a:spLocks noChangeArrowheads="1"/>
          </p:cNvSpPr>
          <p:nvPr/>
        </p:nvSpPr>
        <p:spPr bwMode="auto">
          <a:xfrm>
            <a:off x="-36513" y="-76200"/>
            <a:ext cx="8999538"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cs typeface="Times New Roman" panose="02020603050405020304" pitchFamily="18" charset="0"/>
              </a:rPr>
              <a:t>all of the matters regarding their statehood and livelihood to Allah. Even though they endure tribulations that are very challenging in this world, the Palestinians continue to remain resilient and</a:t>
            </a:r>
            <a:endParaRPr lang="en-US" altLang="en-US" sz="4000">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235F5279-D636-4872-AC52-DDCC63E1EE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1270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2">
            <a:extLst>
              <a:ext uri="{FF2B5EF4-FFF2-40B4-BE49-F238E27FC236}">
                <a16:creationId xmlns:a16="http://schemas.microsoft.com/office/drawing/2014/main" id="{CAAD7C26-C92C-4299-81DD-D53019C2CB29}"/>
              </a:ext>
            </a:extLst>
          </p:cNvPr>
          <p:cNvSpPr txBox="1">
            <a:spLocks noChangeArrowheads="1"/>
          </p:cNvSpPr>
          <p:nvPr/>
        </p:nvSpPr>
        <p:spPr bwMode="auto">
          <a:xfrm>
            <a:off x="0" y="12700"/>
            <a:ext cx="8999538"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cs typeface="Times New Roman" panose="02020603050405020304" pitchFamily="18" charset="0"/>
              </a:rPr>
              <a:t>poise in their fight to defend their homeland and their families, while at the same time they would fully submit to the will of Allah in determining what the future holds for them. </a:t>
            </a:r>
            <a:endParaRPr lang="en-MY" altLang="en-US" sz="5600">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DF20F178-D11B-4DCE-BC6B-C99298055F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2">
            <a:extLst>
              <a:ext uri="{FF2B5EF4-FFF2-40B4-BE49-F238E27FC236}">
                <a16:creationId xmlns:a16="http://schemas.microsoft.com/office/drawing/2014/main" id="{D946F1BC-0CF0-4C25-A16B-5C92FBF3145E}"/>
              </a:ext>
            </a:extLst>
          </p:cNvPr>
          <p:cNvSpPr txBox="1">
            <a:spLocks noChangeArrowheads="1"/>
          </p:cNvSpPr>
          <p:nvPr/>
        </p:nvSpPr>
        <p:spPr bwMode="auto">
          <a:xfrm>
            <a:off x="-28575" y="-76200"/>
            <a:ext cx="902811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cs typeface="Times New Roman" panose="02020603050405020304" pitchFamily="18" charset="0"/>
              </a:rPr>
              <a:t>They are entitled to be given full justice and live freely on this earth. Likewise, the unity of brotherhood that is potent demonstrated by the Palestinitians even though there are political</a:t>
            </a:r>
            <a:endParaRPr lang="en-MY" altLang="en-US" sz="5600">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18220ED9-24A3-44F9-8F7C-FBE3069CB0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2">
            <a:extLst>
              <a:ext uri="{FF2B5EF4-FFF2-40B4-BE49-F238E27FC236}">
                <a16:creationId xmlns:a16="http://schemas.microsoft.com/office/drawing/2014/main" id="{C7F89D66-C0DD-4F40-A83D-C26251BB5691}"/>
              </a:ext>
            </a:extLst>
          </p:cNvPr>
          <p:cNvSpPr txBox="1">
            <a:spLocks noChangeArrowheads="1"/>
          </p:cNvSpPr>
          <p:nvPr/>
        </p:nvSpPr>
        <p:spPr bwMode="auto">
          <a:xfrm>
            <a:off x="-36513" y="-168275"/>
            <a:ext cx="902811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cs typeface="Times New Roman" panose="02020603050405020304" pitchFamily="18" charset="0"/>
              </a:rPr>
              <a:t>differences among them. The constant oppression upon them have groomed the Palestinians to become persistent, resilient, and continue to rise in fighting the injustices endured.</a:t>
            </a:r>
            <a:endParaRPr lang="en-MY" altLang="en-US" sz="5600">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5307A7EC-5103-4728-BA10-AAB4275367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2">
            <a:extLst>
              <a:ext uri="{FF2B5EF4-FFF2-40B4-BE49-F238E27FC236}">
                <a16:creationId xmlns:a16="http://schemas.microsoft.com/office/drawing/2014/main" id="{DAC1ADA5-C336-4A04-B51D-3EE1ED14FBBE}"/>
              </a:ext>
            </a:extLst>
          </p:cNvPr>
          <p:cNvSpPr txBox="1">
            <a:spLocks noChangeArrowheads="1"/>
          </p:cNvSpPr>
          <p:nvPr/>
        </p:nvSpPr>
        <p:spPr bwMode="auto">
          <a:xfrm>
            <a:off x="-28575" y="-76200"/>
            <a:ext cx="902811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rPr>
              <a:t>3. </a:t>
            </a:r>
            <a:r>
              <a:rPr lang="en-US" altLang="en-US" sz="5600">
                <a:solidFill>
                  <a:srgbClr val="000000"/>
                </a:solidFill>
                <a:latin typeface="Arial Rounded MT Bold" panose="020F0704030504030204" pitchFamily="34" charset="0"/>
                <a:ea typeface="SimSun" panose="02010600030101010101" pitchFamily="2" charset="-122"/>
              </a:rPr>
              <a:t>We as Malaysians must be truly grateful for the peacefulness that we are enjoying in our nation all these while. Just like citizens of other nations, the Palestinians also desire for peace and</a:t>
            </a:r>
            <a:endParaRPr lang="en-MY" altLang="en-US" sz="5600">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23DFFE86-97A9-4197-807D-57C7B94F8D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2">
            <a:extLst>
              <a:ext uri="{FF2B5EF4-FFF2-40B4-BE49-F238E27FC236}">
                <a16:creationId xmlns:a16="http://schemas.microsoft.com/office/drawing/2014/main" id="{76AA2798-1D10-4D51-8387-8ADD9A6CF8A2}"/>
              </a:ext>
            </a:extLst>
          </p:cNvPr>
          <p:cNvSpPr txBox="1">
            <a:spLocks noChangeArrowheads="1"/>
          </p:cNvSpPr>
          <p:nvPr/>
        </p:nvSpPr>
        <p:spPr bwMode="auto">
          <a:xfrm>
            <a:off x="-28575" y="-76200"/>
            <a:ext cx="902811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solidFill>
                  <a:srgbClr val="000000"/>
                </a:solidFill>
                <a:latin typeface="Arial Rounded MT Bold" panose="020F0704030504030204" pitchFamily="34" charset="0"/>
                <a:ea typeface="SimSun" panose="02010600030101010101" pitchFamily="2" charset="-122"/>
              </a:rPr>
              <a:t>yearn for a sovereign state. This desire serves as the motivational source for the Palestinians to remain determined in fighting for a nation that is liberated and sovereign.</a:t>
            </a:r>
            <a:endParaRPr lang="en-MY" altLang="en-US" sz="5600">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745E73B0-EEC2-44A3-AC11-AA00A4DDC8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2">
            <a:extLst>
              <a:ext uri="{FF2B5EF4-FFF2-40B4-BE49-F238E27FC236}">
                <a16:creationId xmlns:a16="http://schemas.microsoft.com/office/drawing/2014/main" id="{A378EF6D-B8CB-4630-A9CF-ABF009B57FDC}"/>
              </a:ext>
            </a:extLst>
          </p:cNvPr>
          <p:cNvSpPr txBox="1">
            <a:spLocks noChangeArrowheads="1"/>
          </p:cNvSpPr>
          <p:nvPr/>
        </p:nvSpPr>
        <p:spPr bwMode="auto">
          <a:xfrm>
            <a:off x="-36513" y="-63500"/>
            <a:ext cx="9028113"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400">
                <a:latin typeface="Arial Rounded MT Bold" panose="020F0704030504030204" pitchFamily="34" charset="0"/>
              </a:rPr>
              <a:t>4. </a:t>
            </a:r>
            <a:r>
              <a:rPr lang="en-US" altLang="en-US" sz="5400">
                <a:latin typeface="Arial Rounded MT Bold" panose="020F0704030504030204" pitchFamily="34" charset="0"/>
                <a:cs typeface="Times New Roman" panose="02020603050405020304" pitchFamily="18" charset="0"/>
              </a:rPr>
              <a:t>The steadfastness and spiritual strength of the Palestinians manifests extraordinary endurance in facing resistance and difficulties in facing the continuous advancement of the enemy’s onslaught. </a:t>
            </a:r>
            <a:endParaRPr lang="en-MY" altLang="en-US" sz="5400">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a:extLst>
              <a:ext uri="{FF2B5EF4-FFF2-40B4-BE49-F238E27FC236}">
                <a16:creationId xmlns:a16="http://schemas.microsoft.com/office/drawing/2014/main" id="{5DA361CE-5545-4781-A18A-A5B0BAD26A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2">
            <a:extLst>
              <a:ext uri="{FF2B5EF4-FFF2-40B4-BE49-F238E27FC236}">
                <a16:creationId xmlns:a16="http://schemas.microsoft.com/office/drawing/2014/main" id="{F4BFF143-B617-4AED-9769-3D4CFCAB9D3F}"/>
              </a:ext>
            </a:extLst>
          </p:cNvPr>
          <p:cNvSpPr txBox="1">
            <a:spLocks noChangeArrowheads="1"/>
          </p:cNvSpPr>
          <p:nvPr/>
        </p:nvSpPr>
        <p:spPr bwMode="auto">
          <a:xfrm>
            <a:off x="-71438" y="-152400"/>
            <a:ext cx="910431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cs typeface="Times New Roman" panose="02020603050405020304" pitchFamily="18" charset="0"/>
              </a:rPr>
              <a:t>The strength and spirit of the Palestinians in remaining </a:t>
            </a:r>
            <a:r>
              <a:rPr lang="en-US" altLang="en-US" sz="5600" i="1">
                <a:latin typeface="Arial Rounded MT Bold" panose="020F0704030504030204" pitchFamily="34" charset="0"/>
                <a:cs typeface="Times New Roman" panose="02020603050405020304" pitchFamily="18" charset="0"/>
              </a:rPr>
              <a:t>istiqaamah</a:t>
            </a:r>
            <a:r>
              <a:rPr lang="en-US" altLang="en-US" sz="5600">
                <a:latin typeface="Arial Rounded MT Bold" panose="020F0704030504030204" pitchFamily="34" charset="0"/>
                <a:cs typeface="Times New Roman" panose="02020603050405020304" pitchFamily="18" charset="0"/>
              </a:rPr>
              <a:t> while continuing to fight, even though they are in a very difficult situation without food and drinks, let alone basic amenities, </a:t>
            </a:r>
            <a:endParaRPr lang="en-MY" altLang="en-US" sz="5600">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BEA6745F-AF4E-4CD2-8FC4-60FC9E2BDE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1">
            <a:extLst>
              <a:ext uri="{FF2B5EF4-FFF2-40B4-BE49-F238E27FC236}">
                <a16:creationId xmlns:a16="http://schemas.microsoft.com/office/drawing/2014/main" id="{0E1C44E1-B2D6-42B9-8B79-291ACA902020}"/>
              </a:ext>
            </a:extLst>
          </p:cNvPr>
          <p:cNvSpPr txBox="1">
            <a:spLocks noChangeArrowheads="1"/>
          </p:cNvSpPr>
          <p:nvPr/>
        </p:nvSpPr>
        <p:spPr bwMode="auto">
          <a:xfrm>
            <a:off x="8505825" y="1290638"/>
            <a:ext cx="1857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4000"/>
          </a:p>
        </p:txBody>
      </p:sp>
      <p:sp>
        <p:nvSpPr>
          <p:cNvPr id="8196" name="TextBox 1">
            <a:extLst>
              <a:ext uri="{FF2B5EF4-FFF2-40B4-BE49-F238E27FC236}">
                <a16:creationId xmlns:a16="http://schemas.microsoft.com/office/drawing/2014/main" id="{8A48FC49-8493-4A7D-BE17-2A695CDF2604}"/>
              </a:ext>
            </a:extLst>
          </p:cNvPr>
          <p:cNvSpPr txBox="1">
            <a:spLocks noChangeArrowheads="1"/>
          </p:cNvSpPr>
          <p:nvPr/>
        </p:nvSpPr>
        <p:spPr bwMode="auto">
          <a:xfrm>
            <a:off x="33338" y="-128588"/>
            <a:ext cx="9110662" cy="612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cs typeface="Times New Roman" panose="02020603050405020304" pitchFamily="18" charset="0"/>
              </a:rPr>
              <a:t>His prohibitions. Let us give our full attention to the sermon that is to be delivered. Do not chit chat and fiddle with our mobile phones. May this </a:t>
            </a:r>
            <a:r>
              <a:rPr lang="en-US" altLang="en-US" sz="5600" i="1">
                <a:latin typeface="Arial Rounded MT Bold" panose="020F0704030504030204" pitchFamily="34" charset="0"/>
                <a:cs typeface="Times New Roman" panose="02020603050405020304" pitchFamily="18" charset="0"/>
              </a:rPr>
              <a:t>khutbah</a:t>
            </a:r>
            <a:r>
              <a:rPr lang="en-US" altLang="en-US" sz="5600">
                <a:latin typeface="Arial Rounded MT Bold" panose="020F0704030504030204" pitchFamily="34" charset="0"/>
                <a:cs typeface="Times New Roman" panose="02020603050405020304" pitchFamily="18" charset="0"/>
              </a:rPr>
              <a:t> benefit all of us.</a:t>
            </a:r>
            <a:endParaRPr lang="en-US" altLang="en-US" sz="5600">
              <a:latin typeface="Arial Rounded MT Bold" panose="020F0704030504030204" pitchFamily="34"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77F0885A-2502-4474-A7A4-37C8C0DB16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2">
            <a:extLst>
              <a:ext uri="{FF2B5EF4-FFF2-40B4-BE49-F238E27FC236}">
                <a16:creationId xmlns:a16="http://schemas.microsoft.com/office/drawing/2014/main" id="{F9304EC1-5B72-466B-93FA-625AEFA51377}"/>
              </a:ext>
            </a:extLst>
          </p:cNvPr>
          <p:cNvSpPr txBox="1">
            <a:spLocks noChangeArrowheads="1"/>
          </p:cNvSpPr>
          <p:nvPr/>
        </p:nvSpPr>
        <p:spPr bwMode="auto">
          <a:xfrm>
            <a:off x="-36513" y="-63500"/>
            <a:ext cx="902811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cs typeface="Times New Roman" panose="02020603050405020304" pitchFamily="18" charset="0"/>
              </a:rPr>
              <a:t>is a great lesson that can motivate the resiliency of the Muslim </a:t>
            </a:r>
            <a:r>
              <a:rPr lang="en-US" altLang="en-US" sz="5600" i="1">
                <a:latin typeface="Arial Rounded MT Bold" panose="020F0704030504030204" pitchFamily="34" charset="0"/>
                <a:cs typeface="Times New Roman" panose="02020603050405020304" pitchFamily="18" charset="0"/>
              </a:rPr>
              <a:t>ummah</a:t>
            </a:r>
            <a:r>
              <a:rPr lang="en-US" altLang="en-US" sz="5600">
                <a:solidFill>
                  <a:srgbClr val="000000"/>
                </a:solidFill>
                <a:latin typeface="Arial Rounded MT Bold" panose="020F0704030504030204" pitchFamily="34" charset="0"/>
                <a:ea typeface="SimSun" panose="02010600030101010101" pitchFamily="2" charset="-122"/>
              </a:rPr>
              <a:t>. Such resilience necessitates solid </a:t>
            </a:r>
            <a:r>
              <a:rPr lang="en-US" altLang="en-US" sz="5600" i="1">
                <a:solidFill>
                  <a:srgbClr val="000000"/>
                </a:solidFill>
                <a:latin typeface="Arial Rounded MT Bold" panose="020F0704030504030204" pitchFamily="34" charset="0"/>
                <a:ea typeface="SimSun" panose="02010600030101010101" pitchFamily="2" charset="-122"/>
              </a:rPr>
              <a:t>imaan</a:t>
            </a:r>
            <a:r>
              <a:rPr lang="en-US" altLang="en-US" sz="5600">
                <a:solidFill>
                  <a:srgbClr val="000000"/>
                </a:solidFill>
                <a:latin typeface="Arial Rounded MT Bold" panose="020F0704030504030204" pitchFamily="34" charset="0"/>
                <a:ea typeface="SimSun" panose="02010600030101010101" pitchFamily="2" charset="-122"/>
              </a:rPr>
              <a:t> (faith), unwavering belief in the power of Allah, patience, strong spiritual and</a:t>
            </a:r>
            <a:endParaRPr lang="en-MY" altLang="en-US" sz="5600">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BF6F6C82-E05C-470D-B687-04E6FC8749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Box 2">
            <a:extLst>
              <a:ext uri="{FF2B5EF4-FFF2-40B4-BE49-F238E27FC236}">
                <a16:creationId xmlns:a16="http://schemas.microsoft.com/office/drawing/2014/main" id="{89E73DA2-D173-4B54-BC5A-69CB3C7C7CA4}"/>
              </a:ext>
            </a:extLst>
          </p:cNvPr>
          <p:cNvSpPr txBox="1">
            <a:spLocks noChangeArrowheads="1"/>
          </p:cNvSpPr>
          <p:nvPr/>
        </p:nvSpPr>
        <p:spPr bwMode="auto">
          <a:xfrm>
            <a:off x="-36513" y="-63500"/>
            <a:ext cx="9028113"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300">
                <a:solidFill>
                  <a:srgbClr val="000000"/>
                </a:solidFill>
                <a:latin typeface="Arial Rounded MT Bold" panose="020F0704030504030204" pitchFamily="34" charset="0"/>
                <a:ea typeface="SimSun" panose="02010600030101010101" pitchFamily="2" charset="-122"/>
              </a:rPr>
              <a:t>mental endurance, and diligence fighting in the path of Allah. Without diligence, the spiritual and mental strength of the Palestininans would probably be unable to sustain and attain success.</a:t>
            </a:r>
            <a:endParaRPr lang="en-MY" altLang="en-US" sz="5300">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a:extLst>
              <a:ext uri="{FF2B5EF4-FFF2-40B4-BE49-F238E27FC236}">
                <a16:creationId xmlns:a16="http://schemas.microsoft.com/office/drawing/2014/main" id="{5334515F-70FE-4E94-821A-CCAECCE2F1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Box 2">
            <a:extLst>
              <a:ext uri="{FF2B5EF4-FFF2-40B4-BE49-F238E27FC236}">
                <a16:creationId xmlns:a16="http://schemas.microsoft.com/office/drawing/2014/main" id="{BC360D84-6237-4CEC-89A2-322F7DAA8C50}"/>
              </a:ext>
            </a:extLst>
          </p:cNvPr>
          <p:cNvSpPr txBox="1">
            <a:spLocks noChangeArrowheads="1"/>
          </p:cNvSpPr>
          <p:nvPr/>
        </p:nvSpPr>
        <p:spPr bwMode="auto">
          <a:xfrm>
            <a:off x="0" y="-152400"/>
            <a:ext cx="902811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b="1">
                <a:latin typeface="Arial Rounded MT Bold" panose="020F0704030504030204" pitchFamily="34" charset="0"/>
              </a:rPr>
              <a:t>5. </a:t>
            </a:r>
            <a:r>
              <a:rPr lang="en-US" altLang="en-US" sz="5600">
                <a:latin typeface="Arial Rounded MT Bold" panose="020F0704030504030204" pitchFamily="34" charset="0"/>
                <a:cs typeface="Times New Roman" panose="02020603050405020304" pitchFamily="18" charset="0"/>
              </a:rPr>
              <a:t>In addition, the support and solidarity from all quarters upon the humanitarian crisis has opened up the eyes of the world to witness the actual truth</a:t>
            </a:r>
            <a:r>
              <a:rPr lang="en-US" altLang="en-US" sz="5600">
                <a:latin typeface="Arial Rounded MT Bold" panose="020F0704030504030204" pitchFamily="34" charset="0"/>
                <a:cs typeface="Calibri" panose="020F0502020204030204" pitchFamily="34" charset="0"/>
              </a:rPr>
              <a:t>. This conflict has attracted the</a:t>
            </a:r>
            <a:endParaRPr lang="en-US" altLang="en-US" sz="5600">
              <a:latin typeface="Arial Rounded MT Bold" panose="020F0704030504030204" pitchFamily="34" charset="0"/>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a:extLst>
              <a:ext uri="{FF2B5EF4-FFF2-40B4-BE49-F238E27FC236}">
                <a16:creationId xmlns:a16="http://schemas.microsoft.com/office/drawing/2014/main" id="{CF8DDFCD-7B36-4CF1-BED1-5B1AFEBE5C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Box 2">
            <a:extLst>
              <a:ext uri="{FF2B5EF4-FFF2-40B4-BE49-F238E27FC236}">
                <a16:creationId xmlns:a16="http://schemas.microsoft.com/office/drawing/2014/main" id="{06823147-2971-4031-AC8A-F7AF425438E5}"/>
              </a:ext>
            </a:extLst>
          </p:cNvPr>
          <p:cNvSpPr txBox="1">
            <a:spLocks noChangeArrowheads="1"/>
          </p:cNvSpPr>
          <p:nvPr/>
        </p:nvSpPr>
        <p:spPr bwMode="auto">
          <a:xfrm>
            <a:off x="-36513" y="-63500"/>
            <a:ext cx="902811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cs typeface="Calibri" panose="020F0502020204030204" pitchFamily="34" charset="0"/>
              </a:rPr>
              <a:t>attention of leaders and the world community from various nations to fight against oppression. The full unconditional support of the West towards Israel manifests their double standard</a:t>
            </a:r>
            <a:endParaRPr lang="en-US" altLang="en-US" sz="5600">
              <a:latin typeface="Arial Rounded MT Bold" panose="020F0704030504030204" pitchFamily="34" charset="0"/>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a:extLst>
              <a:ext uri="{FF2B5EF4-FFF2-40B4-BE49-F238E27FC236}">
                <a16:creationId xmlns:a16="http://schemas.microsoft.com/office/drawing/2014/main" id="{E33FE3B2-96A7-4D20-BFC5-AC4ECB3873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Box 2">
            <a:extLst>
              <a:ext uri="{FF2B5EF4-FFF2-40B4-BE49-F238E27FC236}">
                <a16:creationId xmlns:a16="http://schemas.microsoft.com/office/drawing/2014/main" id="{08B0701C-5C83-4A64-959C-61428C241E95}"/>
              </a:ext>
            </a:extLst>
          </p:cNvPr>
          <p:cNvSpPr txBox="1">
            <a:spLocks noChangeArrowheads="1"/>
          </p:cNvSpPr>
          <p:nvPr/>
        </p:nvSpPr>
        <p:spPr bwMode="auto">
          <a:xfrm>
            <a:off x="0" y="-152400"/>
            <a:ext cx="902811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cs typeface="Calibri" panose="020F0502020204030204" pitchFamily="34" charset="0"/>
              </a:rPr>
              <a:t>upon humanitarian rights that they often brag. Therefore, the Muslims must remain weary of the philosophy of human rights that are espoused by the Western world, so as to not be entrapped by</a:t>
            </a:r>
            <a:endParaRPr lang="en-US" altLang="en-US" sz="5600">
              <a:latin typeface="Arial Rounded MT Bold" panose="020F0704030504030204" pitchFamily="34" charset="0"/>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a:extLst>
              <a:ext uri="{FF2B5EF4-FFF2-40B4-BE49-F238E27FC236}">
                <a16:creationId xmlns:a16="http://schemas.microsoft.com/office/drawing/2014/main" id="{6F908893-7BE8-4093-8B54-C116ADC834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Box 2">
            <a:extLst>
              <a:ext uri="{FF2B5EF4-FFF2-40B4-BE49-F238E27FC236}">
                <a16:creationId xmlns:a16="http://schemas.microsoft.com/office/drawing/2014/main" id="{01294030-CF1B-453B-B291-9CBF85C94A17}"/>
              </a:ext>
            </a:extLst>
          </p:cNvPr>
          <p:cNvSpPr txBox="1">
            <a:spLocks noChangeArrowheads="1"/>
          </p:cNvSpPr>
          <p:nvPr/>
        </p:nvSpPr>
        <p:spPr bwMode="auto">
          <a:xfrm>
            <a:off x="-71438" y="-152400"/>
            <a:ext cx="9104313"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6000">
                <a:latin typeface="Arial Rounded MT Bold" panose="020F0704030504030204" pitchFamily="34" charset="0"/>
                <a:cs typeface="Calibri" panose="020F0502020204030204" pitchFamily="34" charset="0"/>
              </a:rPr>
              <a:t>the scheming and planning that marginalizes the rights of the Palestinians. It is even more saddening when many within the Muslim </a:t>
            </a:r>
            <a:r>
              <a:rPr lang="en-US" altLang="en-US" sz="6000" i="1">
                <a:latin typeface="Arial Rounded MT Bold" panose="020F0704030504030204" pitchFamily="34" charset="0"/>
                <a:cs typeface="Calibri" panose="020F0502020204030204" pitchFamily="34" charset="0"/>
              </a:rPr>
              <a:t>ummah</a:t>
            </a:r>
            <a:r>
              <a:rPr lang="en-US" altLang="en-US" sz="6000">
                <a:latin typeface="Arial Rounded MT Bold" panose="020F0704030504030204" pitchFamily="34" charset="0"/>
                <a:cs typeface="Calibri" panose="020F0502020204030204" pitchFamily="34" charset="0"/>
              </a:rPr>
              <a:t> are</a:t>
            </a:r>
            <a:endParaRPr lang="en-US" altLang="en-US" sz="6000">
              <a:latin typeface="Arial Rounded MT Bold" panose="020F0704030504030204" pitchFamily="34" charset="0"/>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a:extLst>
              <a:ext uri="{FF2B5EF4-FFF2-40B4-BE49-F238E27FC236}">
                <a16:creationId xmlns:a16="http://schemas.microsoft.com/office/drawing/2014/main" id="{C7B44EF0-82E5-41E0-B660-44949972DB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Box 2">
            <a:extLst>
              <a:ext uri="{FF2B5EF4-FFF2-40B4-BE49-F238E27FC236}">
                <a16:creationId xmlns:a16="http://schemas.microsoft.com/office/drawing/2014/main" id="{E141176F-56E9-4191-8F14-2F91F5AE6A3C}"/>
              </a:ext>
            </a:extLst>
          </p:cNvPr>
          <p:cNvSpPr txBox="1">
            <a:spLocks noChangeArrowheads="1"/>
          </p:cNvSpPr>
          <p:nvPr/>
        </p:nvSpPr>
        <p:spPr bwMode="auto">
          <a:xfrm>
            <a:off x="-71438" y="-152400"/>
            <a:ext cx="910431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6000">
                <a:latin typeface="Arial Rounded MT Bold" panose="020F0704030504030204" pitchFamily="34" charset="0"/>
                <a:cs typeface="Calibri" panose="020F0502020204030204" pitchFamily="34" charset="0"/>
              </a:rPr>
              <a:t>fascinated and captivated with the Western philosophy of human rights that confuses the Muslim </a:t>
            </a:r>
            <a:r>
              <a:rPr lang="en-US" altLang="en-US" sz="6000" i="1">
                <a:latin typeface="Arial Rounded MT Bold" panose="020F0704030504030204" pitchFamily="34" charset="0"/>
                <a:cs typeface="Calibri" panose="020F0502020204030204" pitchFamily="34" charset="0"/>
              </a:rPr>
              <a:t>ummah</a:t>
            </a:r>
            <a:r>
              <a:rPr lang="en-US" altLang="en-US" sz="6000">
                <a:latin typeface="Arial Rounded MT Bold" panose="020F0704030504030204" pitchFamily="34" charset="0"/>
                <a:cs typeface="Calibri" panose="020F0502020204030204" pitchFamily="34" charset="0"/>
              </a:rPr>
              <a:t>.</a:t>
            </a:r>
            <a:endParaRPr lang="en-US" altLang="en-US" sz="6000">
              <a:latin typeface="Arial Rounded MT Bold" panose="020F0704030504030204" pitchFamily="34" charset="0"/>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a:extLst>
              <a:ext uri="{FF2B5EF4-FFF2-40B4-BE49-F238E27FC236}">
                <a16:creationId xmlns:a16="http://schemas.microsoft.com/office/drawing/2014/main" id="{B367314C-94B9-48F3-A09E-46ABF936DB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Box 2">
            <a:extLst>
              <a:ext uri="{FF2B5EF4-FFF2-40B4-BE49-F238E27FC236}">
                <a16:creationId xmlns:a16="http://schemas.microsoft.com/office/drawing/2014/main" id="{9C968738-9FC4-4A5A-B3E6-B4E7FFE54FDA}"/>
              </a:ext>
            </a:extLst>
          </p:cNvPr>
          <p:cNvSpPr txBox="1">
            <a:spLocks noChangeArrowheads="1"/>
          </p:cNvSpPr>
          <p:nvPr/>
        </p:nvSpPr>
        <p:spPr bwMode="auto">
          <a:xfrm>
            <a:off x="-71438" y="-152400"/>
            <a:ext cx="910431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ea typeface="SimSun" panose="02010600030101010101" pitchFamily="2" charset="-122"/>
              </a:rPr>
              <a:t>As believers, let us take full responsibility in offering aid and material and spiritual contributions such as resources, ideas, monies, as well as continuous supplication with the</a:t>
            </a:r>
            <a:endParaRPr lang="en-US" altLang="en-US" sz="5600">
              <a:latin typeface="Arial Rounded MT Bold" panose="020F0704030504030204" pitchFamily="34" charset="0"/>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a:extLst>
              <a:ext uri="{FF2B5EF4-FFF2-40B4-BE49-F238E27FC236}">
                <a16:creationId xmlns:a16="http://schemas.microsoft.com/office/drawing/2014/main" id="{86577809-1DE0-41E7-A99C-8D3E86537A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Box 2">
            <a:extLst>
              <a:ext uri="{FF2B5EF4-FFF2-40B4-BE49-F238E27FC236}">
                <a16:creationId xmlns:a16="http://schemas.microsoft.com/office/drawing/2014/main" id="{02D5D1E5-A533-4360-AAE8-C8EA589ABA2A}"/>
              </a:ext>
            </a:extLst>
          </p:cNvPr>
          <p:cNvSpPr txBox="1">
            <a:spLocks noChangeArrowheads="1"/>
          </p:cNvSpPr>
          <p:nvPr/>
        </p:nvSpPr>
        <p:spPr bwMode="auto">
          <a:xfrm>
            <a:off x="-36513" y="-63500"/>
            <a:ext cx="902811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ea typeface="SimSun" panose="02010600030101010101" pitchFamily="2" charset="-122"/>
              </a:rPr>
              <a:t>hope that Allah will answer our prayers, so that one day the Palestinians will taste victory and independence from the vicious grip of the Israeli Zionists. No matter how</a:t>
            </a:r>
            <a:endParaRPr lang="en-MY" altLang="en-US" sz="5600">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a:extLst>
              <a:ext uri="{FF2B5EF4-FFF2-40B4-BE49-F238E27FC236}">
                <a16:creationId xmlns:a16="http://schemas.microsoft.com/office/drawing/2014/main" id="{FD20CAE5-8EAD-4CFA-AA8A-F54DD9C698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Box 2">
            <a:extLst>
              <a:ext uri="{FF2B5EF4-FFF2-40B4-BE49-F238E27FC236}">
                <a16:creationId xmlns:a16="http://schemas.microsoft.com/office/drawing/2014/main" id="{16B7F01D-B5F4-42CC-8531-11E29C515FCB}"/>
              </a:ext>
            </a:extLst>
          </p:cNvPr>
          <p:cNvSpPr txBox="1">
            <a:spLocks noChangeArrowheads="1"/>
          </p:cNvSpPr>
          <p:nvPr/>
        </p:nvSpPr>
        <p:spPr bwMode="auto">
          <a:xfrm>
            <a:off x="-36513" y="-63500"/>
            <a:ext cx="910431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ea typeface="SimSun" panose="02010600030101010101" pitchFamily="2" charset="-122"/>
              </a:rPr>
              <a:t>small the contribution and </a:t>
            </a:r>
            <a:r>
              <a:rPr lang="en-US" altLang="en-US" sz="5600" i="1">
                <a:latin typeface="Arial Rounded MT Bold" panose="020F0704030504030204" pitchFamily="34" charset="0"/>
                <a:ea typeface="SimSun" panose="02010600030101010101" pitchFamily="2" charset="-122"/>
              </a:rPr>
              <a:t>du‘aa</a:t>
            </a:r>
            <a:r>
              <a:rPr lang="en-US" altLang="en-US" sz="5600">
                <a:latin typeface="Arial Rounded MT Bold" panose="020F0704030504030204" pitchFamily="34" charset="0"/>
                <a:ea typeface="SimSun" panose="02010600030101010101" pitchFamily="2" charset="-122"/>
              </a:rPr>
              <a:t> (supplication) from us, surely it will inject passion into the spirit of the Palestinians to continue their fight in upholding the truth and defending their land. </a:t>
            </a:r>
            <a:endParaRPr lang="en-MY" altLang="en-US" sz="5600">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891B7-9C1C-450F-9C6B-14D654E78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400"/>
            <a:ext cx="9144000" cy="6135688"/>
          </a:xfrm>
          <a:prstGeom prst="rect">
            <a:avLst/>
          </a:prstGeom>
        </p:spPr>
      </p:pic>
      <p:pic>
        <p:nvPicPr>
          <p:cNvPr id="10242" name="Picture 1">
            <a:extLst>
              <a:ext uri="{FF2B5EF4-FFF2-40B4-BE49-F238E27FC236}">
                <a16:creationId xmlns:a16="http://schemas.microsoft.com/office/drawing/2014/main" id="{D3ED6BAC-5A79-4ACF-8169-BE9684B20A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8113" y="-182563"/>
            <a:ext cx="9739313" cy="749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a:extLst>
              <a:ext uri="{FF2B5EF4-FFF2-40B4-BE49-F238E27FC236}">
                <a16:creationId xmlns:a16="http://schemas.microsoft.com/office/drawing/2014/main" id="{C93AA8EB-3971-47DC-9658-788F930CC1F3}"/>
              </a:ext>
            </a:extLst>
          </p:cNvPr>
          <p:cNvSpPr>
            <a:spLocks noChangeArrowheads="1"/>
          </p:cNvSpPr>
          <p:nvPr/>
        </p:nvSpPr>
        <p:spPr bwMode="auto">
          <a:xfrm>
            <a:off x="0" y="-1079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2400">
                <a:latin typeface="Arial Rounded MT Bold" panose="020F0704030504030204" pitchFamily="34" charset="0"/>
              </a:rPr>
              <a:t>Today, I will be expounding upon a </a:t>
            </a:r>
            <a:r>
              <a:rPr lang="en-US" altLang="en-US" sz="2400" i="1">
                <a:latin typeface="Arial Rounded MT Bold" panose="020F0704030504030204" pitchFamily="34" charset="0"/>
              </a:rPr>
              <a:t>khutbah</a:t>
            </a:r>
            <a:r>
              <a:rPr lang="en-US" altLang="en-US" sz="2400">
                <a:latin typeface="Arial Rounded MT Bold" panose="020F0704030504030204" pitchFamily="34" charset="0"/>
              </a:rPr>
              <a:t> titled</a:t>
            </a:r>
          </a:p>
        </p:txBody>
      </p:sp>
      <p:sp>
        <p:nvSpPr>
          <p:cNvPr id="10244" name="TextBox 1">
            <a:extLst>
              <a:ext uri="{FF2B5EF4-FFF2-40B4-BE49-F238E27FC236}">
                <a16:creationId xmlns:a16="http://schemas.microsoft.com/office/drawing/2014/main" id="{CFCD0F3E-DE75-41D2-A852-AECC1E65C019}"/>
              </a:ext>
            </a:extLst>
          </p:cNvPr>
          <p:cNvSpPr txBox="1">
            <a:spLocks noChangeArrowheads="1"/>
          </p:cNvSpPr>
          <p:nvPr/>
        </p:nvSpPr>
        <p:spPr bwMode="auto">
          <a:xfrm>
            <a:off x="2681287" y="762000"/>
            <a:ext cx="64627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r>
              <a:rPr lang="en-US" altLang="en-US" sz="4000" b="1" i="1" dirty="0">
                <a:solidFill>
                  <a:schemeClr val="bg1"/>
                </a:solidFill>
                <a:latin typeface="Arial Rounded MT Bold" panose="020F0704030504030204" pitchFamily="34" charset="0"/>
              </a:rPr>
              <a:t>WISDOM AND LESSONS FROM THE PLIGHT </a:t>
            </a:r>
          </a:p>
          <a:p>
            <a:pPr algn="ctr">
              <a:spcBef>
                <a:spcPct val="0"/>
              </a:spcBef>
              <a:buFontTx/>
              <a:buNone/>
            </a:pPr>
            <a:r>
              <a:rPr lang="en-US" altLang="en-US" sz="4000" b="1" i="1" dirty="0">
                <a:solidFill>
                  <a:schemeClr val="bg1"/>
                </a:solidFill>
                <a:latin typeface="Arial Rounded MT Bold" panose="020F0704030504030204" pitchFamily="34" charset="0"/>
              </a:rPr>
              <a:t>OF THE PALESTINIANS</a:t>
            </a:r>
            <a:endParaRPr lang="en-US" altLang="en-US" sz="4000" i="1" dirty="0">
              <a:solidFill>
                <a:schemeClr val="bg1"/>
              </a:solidFill>
              <a:latin typeface="Arial Rounded MT Bold" panose="020F0704030504030204" pitchFamily="34" charset="0"/>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a:extLst>
              <a:ext uri="{FF2B5EF4-FFF2-40B4-BE49-F238E27FC236}">
                <a16:creationId xmlns:a16="http://schemas.microsoft.com/office/drawing/2014/main" id="{5C1E0B63-CB29-4C33-9D7A-E9220FBF73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Box 2">
            <a:extLst>
              <a:ext uri="{FF2B5EF4-FFF2-40B4-BE49-F238E27FC236}">
                <a16:creationId xmlns:a16="http://schemas.microsoft.com/office/drawing/2014/main" id="{6410F730-CBFA-42D3-9233-CBDC05B5E22B}"/>
              </a:ext>
            </a:extLst>
          </p:cNvPr>
          <p:cNvSpPr txBox="1">
            <a:spLocks noChangeArrowheads="1"/>
          </p:cNvSpPr>
          <p:nvPr/>
        </p:nvSpPr>
        <p:spPr bwMode="auto">
          <a:xfrm>
            <a:off x="-36513" y="-63500"/>
            <a:ext cx="910431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ea typeface="SimSun" panose="02010600030101010101" pitchFamily="2" charset="-122"/>
              </a:rPr>
              <a:t>The victory for the Muslim </a:t>
            </a:r>
            <a:r>
              <a:rPr lang="en-US" altLang="en-US" sz="5600" i="1">
                <a:latin typeface="Arial Rounded MT Bold" panose="020F0704030504030204" pitchFamily="34" charset="0"/>
                <a:ea typeface="SimSun" panose="02010600030101010101" pitchFamily="2" charset="-122"/>
              </a:rPr>
              <a:t>ummah</a:t>
            </a:r>
            <a:r>
              <a:rPr lang="en-US" altLang="en-US" sz="5600">
                <a:latin typeface="Arial Rounded MT Bold" panose="020F0704030504030204" pitchFamily="34" charset="0"/>
                <a:ea typeface="SimSun" panose="02010600030101010101" pitchFamily="2" charset="-122"/>
              </a:rPr>
              <a:t> is a surety, and the losses incurred by the oppressors are also a surety. Only Allah Alone knows when all these will take place. With that in mind, let us altogether</a:t>
            </a:r>
            <a:r>
              <a:rPr lang="en-US" altLang="en-US" sz="5600">
                <a:solidFill>
                  <a:srgbClr val="000000"/>
                </a:solidFill>
                <a:latin typeface="Arial Rounded MT Bold" panose="020F0704030504030204" pitchFamily="34" charset="0"/>
                <a:cs typeface="Times New Roman" panose="02020603050405020304" pitchFamily="18" charset="0"/>
              </a:rPr>
              <a:t>:</a:t>
            </a:r>
            <a:endParaRPr lang="en-MY" altLang="en-US" sz="5600">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a:extLst>
              <a:ext uri="{FF2B5EF4-FFF2-40B4-BE49-F238E27FC236}">
                <a16:creationId xmlns:a16="http://schemas.microsoft.com/office/drawing/2014/main" id="{613C75C0-EDE0-48DF-89A8-BE8248C46D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Box 2">
            <a:extLst>
              <a:ext uri="{FF2B5EF4-FFF2-40B4-BE49-F238E27FC236}">
                <a16:creationId xmlns:a16="http://schemas.microsoft.com/office/drawing/2014/main" id="{1586302D-CC07-4B12-9771-9D69244C2B1E}"/>
              </a:ext>
            </a:extLst>
          </p:cNvPr>
          <p:cNvSpPr txBox="1">
            <a:spLocks noChangeArrowheads="1"/>
          </p:cNvSpPr>
          <p:nvPr/>
        </p:nvSpPr>
        <p:spPr bwMode="auto">
          <a:xfrm>
            <a:off x="-36513" y="-63500"/>
            <a:ext cx="902811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spcAft>
                <a:spcPts val="1000"/>
              </a:spcAft>
              <a:buFontTx/>
              <a:buNone/>
            </a:pPr>
            <a:r>
              <a:rPr lang="en-US" altLang="en-US" sz="5600">
                <a:solidFill>
                  <a:srgbClr val="000000"/>
                </a:solidFill>
                <a:latin typeface="Arial Rounded MT Bold" panose="020F0704030504030204" pitchFamily="34" charset="0"/>
                <a:ea typeface="Times New Roman" panose="02020603050405020304" pitchFamily="18" charset="0"/>
                <a:cs typeface="Calibri" panose="020F0502020204030204" pitchFamily="34" charset="0"/>
              </a:rPr>
              <a:t>1. </a:t>
            </a:r>
            <a:r>
              <a:rPr lang="en-US" altLang="en-US" sz="5600">
                <a:latin typeface="Arial Rounded MT Bold" panose="020F0704030504030204" pitchFamily="34" charset="0"/>
                <a:ea typeface="SimSun" panose="02010600030101010101" pitchFamily="2" charset="-122"/>
                <a:cs typeface="Calibri" panose="020F0502020204030204" pitchFamily="34" charset="0"/>
              </a:rPr>
              <a:t>Continue to remain </a:t>
            </a:r>
            <a:r>
              <a:rPr lang="en-US" altLang="en-US" sz="5600" i="1">
                <a:latin typeface="Arial Rounded MT Bold" panose="020F0704030504030204" pitchFamily="34" charset="0"/>
                <a:ea typeface="SimSun" panose="02010600030101010101" pitchFamily="2" charset="-122"/>
                <a:cs typeface="Calibri" panose="020F0502020204030204" pitchFamily="34" charset="0"/>
              </a:rPr>
              <a:t>istiqaamah</a:t>
            </a:r>
            <a:r>
              <a:rPr lang="en-US" altLang="en-US" sz="5600">
                <a:latin typeface="Arial Rounded MT Bold" panose="020F0704030504030204" pitchFamily="34" charset="0"/>
                <a:ea typeface="SimSun" panose="02010600030101010101" pitchFamily="2" charset="-122"/>
                <a:cs typeface="Calibri" panose="020F0502020204030204" pitchFamily="34" charset="0"/>
              </a:rPr>
              <a:t> in supplicating and beseeching Allah</a:t>
            </a:r>
            <a:r>
              <a:rPr lang="en-US" altLang="en-US" sz="5600" i="1">
                <a:latin typeface="Arial Rounded MT Bold" panose="020F0704030504030204" pitchFamily="34" charset="0"/>
                <a:ea typeface="SimSun" panose="02010600030101010101" pitchFamily="2" charset="-122"/>
                <a:cs typeface="Times New Roman" panose="02020603050405020304" pitchFamily="18" charset="0"/>
              </a:rPr>
              <a:t> Subhaanahu Wa Ta‘aala</a:t>
            </a:r>
            <a:r>
              <a:rPr lang="en-US" altLang="en-US" sz="5600">
                <a:latin typeface="Arial Rounded MT Bold" panose="020F0704030504030204" pitchFamily="34" charset="0"/>
                <a:ea typeface="SimSun" panose="02010600030101010101" pitchFamily="2" charset="-122"/>
                <a:cs typeface="Times New Roman" panose="02020603050405020304" pitchFamily="18" charset="0"/>
              </a:rPr>
              <a:t> so that the Palestinians will be bestowed with perseverance, patience, </a:t>
            </a:r>
            <a:endParaRPr lang="en-MY" altLang="en-US" sz="5600">
              <a:solidFill>
                <a:srgbClr val="000000"/>
              </a:solidFill>
              <a:latin typeface="Arial Rounded MT Bold" panose="020F0704030504030204" pitchFamily="34" charset="0"/>
              <a:ea typeface="Times New Roman" panose="02020603050405020304" pitchFamily="18" charset="0"/>
              <a:cs typeface="Calibri" panose="020F0502020204030204" pitchFamily="34" charset="0"/>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a:extLst>
              <a:ext uri="{FF2B5EF4-FFF2-40B4-BE49-F238E27FC236}">
                <a16:creationId xmlns:a16="http://schemas.microsoft.com/office/drawing/2014/main" id="{F73B561F-6E9C-4AF1-AC8C-7908BA50BC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Box 2">
            <a:extLst>
              <a:ext uri="{FF2B5EF4-FFF2-40B4-BE49-F238E27FC236}">
                <a16:creationId xmlns:a16="http://schemas.microsoft.com/office/drawing/2014/main" id="{55E40BFC-33B5-4A25-8AF9-CBC7C85BCE6E}"/>
              </a:ext>
            </a:extLst>
          </p:cNvPr>
          <p:cNvSpPr txBox="1">
            <a:spLocks noChangeArrowheads="1"/>
          </p:cNvSpPr>
          <p:nvPr/>
        </p:nvSpPr>
        <p:spPr bwMode="auto">
          <a:xfrm>
            <a:off x="-71438" y="-152400"/>
            <a:ext cx="9104313"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ea typeface="SimSun" panose="02010600030101010101" pitchFamily="2" charset="-122"/>
              </a:rPr>
              <a:t>and spiritual strength in liberating their homeland from the grip of Israeli Zionists. In the </a:t>
            </a:r>
            <a:r>
              <a:rPr lang="en-US" altLang="en-US" sz="5600" i="1">
                <a:latin typeface="Arial Rounded MT Bold" panose="020F0704030504030204" pitchFamily="34" charset="0"/>
                <a:ea typeface="SimSun" panose="02010600030101010101" pitchFamily="2" charset="-122"/>
              </a:rPr>
              <a:t>hadeeth</a:t>
            </a:r>
            <a:r>
              <a:rPr lang="en-US" altLang="en-US" sz="5600">
                <a:latin typeface="Arial Rounded MT Bold" panose="020F0704030504030204" pitchFamily="34" charset="0"/>
                <a:ea typeface="SimSun" panose="02010600030101010101" pitchFamily="2" charset="-122"/>
              </a:rPr>
              <a:t> of Anas bin Maalik</a:t>
            </a:r>
            <a:r>
              <a:rPr lang="en-US" altLang="en-US" sz="5600" i="1">
                <a:latin typeface="Arial Rounded MT Bold" panose="020F0704030504030204" pitchFamily="34" charset="0"/>
                <a:cs typeface="Calibri" panose="020F0502020204030204" pitchFamily="34" charset="0"/>
              </a:rPr>
              <a:t> radiyAllaahu ‘anh</a:t>
            </a:r>
            <a:r>
              <a:rPr lang="en-US" altLang="en-US" sz="5600">
                <a:latin typeface="Arial Rounded MT Bold" panose="020F0704030504030204" pitchFamily="34" charset="0"/>
                <a:ea typeface="SimSun" panose="02010600030101010101" pitchFamily="2" charset="-122"/>
              </a:rPr>
              <a:t>, Rasulullah </a:t>
            </a:r>
            <a:r>
              <a:rPr lang="ar-SA" altLang="en-US" sz="5600">
                <a:latin typeface="Arial Rounded MT Bold" panose="020F0704030504030204" pitchFamily="34" charset="0"/>
                <a:cs typeface="Times New Roman" panose="02020603050405020304" pitchFamily="18" charset="0"/>
              </a:rPr>
              <a:t>ﷺ</a:t>
            </a:r>
            <a:r>
              <a:rPr lang="en-US" altLang="en-US" sz="5600">
                <a:latin typeface="Arial Rounded MT Bold" panose="020F0704030504030204" pitchFamily="34" charset="0"/>
                <a:ea typeface="SimSun" panose="02010600030101010101" pitchFamily="2" charset="-122"/>
              </a:rPr>
              <a:t> said</a:t>
            </a:r>
            <a:r>
              <a:rPr lang="en-US" altLang="en-US" sz="5600">
                <a:latin typeface="Arial Rounded MT Bold" panose="020F0704030504030204" pitchFamily="34" charset="0"/>
                <a:cs typeface="Times New Roman" panose="02020603050405020304" pitchFamily="18" charset="0"/>
              </a:rPr>
              <a:t>:</a:t>
            </a:r>
            <a:endParaRPr lang="en-MY" altLang="en-US" sz="5600">
              <a:latin typeface="Arial Rounded MT Bold" panose="020F0704030504030204" pitchFamily="34" charset="0"/>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a:extLst>
              <a:ext uri="{FF2B5EF4-FFF2-40B4-BE49-F238E27FC236}">
                <a16:creationId xmlns:a16="http://schemas.microsoft.com/office/drawing/2014/main" id="{D73C15FC-B4B6-41EE-BDE4-4D34FD6C4C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Box 2">
            <a:extLst>
              <a:ext uri="{FF2B5EF4-FFF2-40B4-BE49-F238E27FC236}">
                <a16:creationId xmlns:a16="http://schemas.microsoft.com/office/drawing/2014/main" id="{C7B85CBA-04B7-4669-97CB-2D07F3789290}"/>
              </a:ext>
            </a:extLst>
          </p:cNvPr>
          <p:cNvSpPr txBox="1">
            <a:spLocks noChangeArrowheads="1"/>
          </p:cNvSpPr>
          <p:nvPr/>
        </p:nvSpPr>
        <p:spPr bwMode="auto">
          <a:xfrm>
            <a:off x="-36513" y="-63500"/>
            <a:ext cx="902811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7200" b="1" i="1">
                <a:latin typeface="Arial Rounded MT Bold" panose="020F0704030504030204" pitchFamily="34" charset="0"/>
                <a:cs typeface="Times New Roman" panose="02020603050405020304" pitchFamily="18" charset="0"/>
              </a:rPr>
              <a:t>“Help your brother whether he is an oppressor or an oppressed.”</a:t>
            </a:r>
            <a:endParaRPr lang="en-MY" altLang="en-US" sz="7200">
              <a:latin typeface="Arial Rounded MT Bold" panose="020F0704030504030204" pitchFamily="34" charset="0"/>
              <a:cs typeface="Times New Roman" panose="02020603050405020304" pitchFamily="18" charset="0"/>
            </a:endParaRPr>
          </a:p>
          <a:p>
            <a:pPr algn="r">
              <a:buFontTx/>
              <a:buNone/>
            </a:pPr>
            <a:r>
              <a:rPr lang="en-US" altLang="en-US" sz="4800" i="1">
                <a:latin typeface="Arial Rounded MT Bold" panose="020F0704030504030204" pitchFamily="34" charset="0"/>
                <a:cs typeface="Times New Roman" panose="02020603050405020304" pitchFamily="18" charset="0"/>
              </a:rPr>
              <a:t>(al-Bukhaari)</a:t>
            </a:r>
            <a:endParaRPr lang="en-MY" altLang="en-US" sz="4800">
              <a:latin typeface="Arial Rounded MT Bold" panose="020F0704030504030204" pitchFamily="34" charset="0"/>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a:extLst>
              <a:ext uri="{FF2B5EF4-FFF2-40B4-BE49-F238E27FC236}">
                <a16:creationId xmlns:a16="http://schemas.microsoft.com/office/drawing/2014/main" id="{4EBD82CE-F23A-4600-A741-A72A4F3F1E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Box 2">
            <a:extLst>
              <a:ext uri="{FF2B5EF4-FFF2-40B4-BE49-F238E27FC236}">
                <a16:creationId xmlns:a16="http://schemas.microsoft.com/office/drawing/2014/main" id="{35B9D0C0-0034-4464-BFE1-1A292C23D664}"/>
              </a:ext>
            </a:extLst>
          </p:cNvPr>
          <p:cNvSpPr txBox="1">
            <a:spLocks noChangeArrowheads="1"/>
          </p:cNvSpPr>
          <p:nvPr/>
        </p:nvSpPr>
        <p:spPr bwMode="auto">
          <a:xfrm>
            <a:off x="-36513" y="-63500"/>
            <a:ext cx="9028113" cy="720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6400">
                <a:latin typeface="Arial Rounded MT Bold" panose="020F0704030504030204" pitchFamily="34" charset="0"/>
                <a:cs typeface="Times New Roman" panose="02020603050405020304" pitchFamily="18" charset="0"/>
              </a:rPr>
              <a:t>In this </a:t>
            </a:r>
            <a:r>
              <a:rPr lang="en-US" altLang="en-US" sz="6400" i="1">
                <a:latin typeface="Arial Rounded MT Bold" panose="020F0704030504030204" pitchFamily="34" charset="0"/>
                <a:cs typeface="Times New Roman" panose="02020603050405020304" pitchFamily="18" charset="0"/>
              </a:rPr>
              <a:t>hadeeth</a:t>
            </a:r>
            <a:r>
              <a:rPr lang="en-US" altLang="en-US" sz="6400">
                <a:latin typeface="Arial Rounded MT Bold" panose="020F0704030504030204" pitchFamily="34" charset="0"/>
                <a:cs typeface="Times New Roman" panose="02020603050405020304" pitchFamily="18" charset="0"/>
              </a:rPr>
              <a:t>, we are well aware that Rasulullah </a:t>
            </a:r>
            <a:r>
              <a:rPr lang="ar-SA" altLang="en-US" sz="6400">
                <a:latin typeface="Arial Rounded MT Bold" panose="020F0704030504030204" pitchFamily="34" charset="0"/>
                <a:cs typeface="Times New Roman" panose="02020603050405020304" pitchFamily="18" charset="0"/>
              </a:rPr>
              <a:t>ﷺ</a:t>
            </a:r>
            <a:r>
              <a:rPr lang="en-US" altLang="en-US" sz="6400">
                <a:latin typeface="Arial Rounded MT Bold" panose="020F0704030504030204" pitchFamily="34" charset="0"/>
                <a:cs typeface="Times New Roman" panose="02020603050405020304" pitchFamily="18" charset="0"/>
              </a:rPr>
              <a:t> had commanded us to aid those that are being oppressed and persecuted.</a:t>
            </a:r>
            <a:endParaRPr lang="en-MY" altLang="en-US" sz="6400">
              <a:latin typeface="Arial Rounded MT Bold" panose="020F0704030504030204" pitchFamily="34" charset="0"/>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a:extLst>
              <a:ext uri="{FF2B5EF4-FFF2-40B4-BE49-F238E27FC236}">
                <a16:creationId xmlns:a16="http://schemas.microsoft.com/office/drawing/2014/main" id="{5DD4D032-9C5B-4D81-95A2-EE4354611C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2">
            <a:extLst>
              <a:ext uri="{FF2B5EF4-FFF2-40B4-BE49-F238E27FC236}">
                <a16:creationId xmlns:a16="http://schemas.microsoft.com/office/drawing/2014/main" id="{39668F68-C9D2-4B63-A834-28EA7F3D9471}"/>
              </a:ext>
            </a:extLst>
          </p:cNvPr>
          <p:cNvSpPr txBox="1">
            <a:spLocks noChangeArrowheads="1"/>
          </p:cNvSpPr>
          <p:nvPr/>
        </p:nvSpPr>
        <p:spPr bwMode="auto">
          <a:xfrm>
            <a:off x="-36513" y="-63500"/>
            <a:ext cx="910431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rPr>
              <a:t>2. </a:t>
            </a:r>
            <a:r>
              <a:rPr lang="en-US" altLang="en-US" sz="5600">
                <a:latin typeface="Arial Rounded MT Bold" panose="020F0704030504030204" pitchFamily="34" charset="0"/>
                <a:ea typeface="SimSun" panose="02010600030101010101" pitchFamily="2" charset="-122"/>
              </a:rPr>
              <a:t>To spread the news and information regarding the brutality of the Israeli regime in social media outlets and ward off the propaganda and false news being propagated by pro-Israeli</a:t>
            </a:r>
            <a:endParaRPr lang="en-MY" altLang="en-US" sz="5600">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a:extLst>
              <a:ext uri="{FF2B5EF4-FFF2-40B4-BE49-F238E27FC236}">
                <a16:creationId xmlns:a16="http://schemas.microsoft.com/office/drawing/2014/main" id="{9950F66E-7944-41BA-8C7C-0091051854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Box 2">
            <a:extLst>
              <a:ext uri="{FF2B5EF4-FFF2-40B4-BE49-F238E27FC236}">
                <a16:creationId xmlns:a16="http://schemas.microsoft.com/office/drawing/2014/main" id="{D2AF09C2-7413-4E7A-9FD9-529C13D79C8C}"/>
              </a:ext>
            </a:extLst>
          </p:cNvPr>
          <p:cNvSpPr txBox="1">
            <a:spLocks noChangeArrowheads="1"/>
          </p:cNvSpPr>
          <p:nvPr/>
        </p:nvSpPr>
        <p:spPr bwMode="auto">
          <a:xfrm>
            <a:off x="-36513" y="-63500"/>
            <a:ext cx="910431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ea typeface="SimSun" panose="02010600030101010101" pitchFamily="2" charset="-122"/>
              </a:rPr>
              <a:t>media that conceals the actual truth</a:t>
            </a:r>
            <a:r>
              <a:rPr lang="en-US" altLang="en-US" sz="5600">
                <a:solidFill>
                  <a:srgbClr val="000000"/>
                </a:solidFill>
                <a:latin typeface="Arial Rounded MT Bold" panose="020F0704030504030204" pitchFamily="34" charset="0"/>
                <a:cs typeface="Times New Roman" panose="02020603050405020304" pitchFamily="18" charset="0"/>
              </a:rPr>
              <a:t>. This is because the propaganda being played out by the Israeli Zionists depicts them as being the victim of oppression. As Muslims, truth and justice</a:t>
            </a:r>
            <a:endParaRPr lang="en-MY" altLang="en-US" sz="5600">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a:extLst>
              <a:ext uri="{FF2B5EF4-FFF2-40B4-BE49-F238E27FC236}">
                <a16:creationId xmlns:a16="http://schemas.microsoft.com/office/drawing/2014/main" id="{8368C6E1-E4F9-42EB-8BD8-45D0E6D6B5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TextBox 2">
            <a:extLst>
              <a:ext uri="{FF2B5EF4-FFF2-40B4-BE49-F238E27FC236}">
                <a16:creationId xmlns:a16="http://schemas.microsoft.com/office/drawing/2014/main" id="{A7D86293-D240-476A-AB6E-EFB4BD955E85}"/>
              </a:ext>
            </a:extLst>
          </p:cNvPr>
          <p:cNvSpPr txBox="1">
            <a:spLocks noChangeArrowheads="1"/>
          </p:cNvSpPr>
          <p:nvPr/>
        </p:nvSpPr>
        <p:spPr bwMode="auto">
          <a:xfrm>
            <a:off x="-36513" y="-63500"/>
            <a:ext cx="902811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solidFill>
                  <a:srgbClr val="000000"/>
                </a:solidFill>
                <a:latin typeface="Arial Rounded MT Bold" panose="020F0704030504030204" pitchFamily="34" charset="0"/>
                <a:cs typeface="Times New Roman" panose="02020603050405020304" pitchFamily="18" charset="0"/>
              </a:rPr>
              <a:t>must be highlighted and it is this truth that will be attained in the end, in defeating falsehood. As Muslims, we must have certainty in the promises of Allah mentioned in al-Qur’an that those who</a:t>
            </a:r>
            <a:endParaRPr lang="en-MY" altLang="en-US" sz="5600">
              <a:solidFill>
                <a:srgbClr val="000000"/>
              </a:solidFill>
              <a:latin typeface="Arial Rounded MT Bold" panose="020F0704030504030204" pitchFamily="34" charset="0"/>
              <a:ea typeface="Times New Roman" panose="02020603050405020304" pitchFamily="18" charset="0"/>
              <a:cs typeface="Calibri" panose="020F0502020204030204" pitchFamily="34" charset="0"/>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a:extLst>
              <a:ext uri="{FF2B5EF4-FFF2-40B4-BE49-F238E27FC236}">
                <a16:creationId xmlns:a16="http://schemas.microsoft.com/office/drawing/2014/main" id="{DEB67385-7A94-402A-B56A-9D696CEDC1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Box 2">
            <a:extLst>
              <a:ext uri="{FF2B5EF4-FFF2-40B4-BE49-F238E27FC236}">
                <a16:creationId xmlns:a16="http://schemas.microsoft.com/office/drawing/2014/main" id="{15B73B5F-F81D-421F-8949-AE52FDE169EE}"/>
              </a:ext>
            </a:extLst>
          </p:cNvPr>
          <p:cNvSpPr txBox="1">
            <a:spLocks noChangeArrowheads="1"/>
          </p:cNvSpPr>
          <p:nvPr/>
        </p:nvSpPr>
        <p:spPr bwMode="auto">
          <a:xfrm>
            <a:off x="-71438" y="-152400"/>
            <a:ext cx="9104313"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400">
                <a:solidFill>
                  <a:srgbClr val="000000"/>
                </a:solidFill>
                <a:latin typeface="Arial Rounded MT Bold" panose="020F0704030504030204" pitchFamily="34" charset="0"/>
                <a:cs typeface="Times New Roman" panose="02020603050405020304" pitchFamily="18" charset="0"/>
              </a:rPr>
              <a:t>are oppressive and opposes the truth will fail in the end.</a:t>
            </a:r>
          </a:p>
          <a:p>
            <a:pPr algn="just">
              <a:buFontTx/>
              <a:buNone/>
            </a:pPr>
            <a:endParaRPr lang="en-US" altLang="en-US" sz="5400">
              <a:solidFill>
                <a:srgbClr val="000000"/>
              </a:solidFill>
              <a:latin typeface="Arial Rounded MT Bold" panose="020F0704030504030204" pitchFamily="34" charset="0"/>
            </a:endParaRPr>
          </a:p>
          <a:p>
            <a:pPr algn="just">
              <a:buFontTx/>
              <a:buNone/>
            </a:pPr>
            <a:r>
              <a:rPr lang="en-US" altLang="en-US" sz="5400">
                <a:solidFill>
                  <a:srgbClr val="000000"/>
                </a:solidFill>
                <a:latin typeface="Arial Rounded MT Bold" panose="020F0704030504030204" pitchFamily="34" charset="0"/>
              </a:rPr>
              <a:t>3. </a:t>
            </a:r>
            <a:r>
              <a:rPr lang="en-US" altLang="en-US" sz="5400">
                <a:latin typeface="Arial Rounded MT Bold" panose="020F0704030504030204" pitchFamily="34" charset="0"/>
                <a:ea typeface="SimSun" panose="02010600030101010101" pitchFamily="2" charset="-122"/>
              </a:rPr>
              <a:t>To continue performing </a:t>
            </a:r>
            <a:r>
              <a:rPr lang="en-US" altLang="en-US" sz="5400" i="1">
                <a:latin typeface="Arial Rounded MT Bold" panose="020F0704030504030204" pitchFamily="34" charset="0"/>
                <a:ea typeface="SimSun" panose="02010600030101010101" pitchFamily="2" charset="-122"/>
              </a:rPr>
              <a:t>Qunoot Naazilah</a:t>
            </a:r>
            <a:r>
              <a:rPr lang="en-US" altLang="en-US" sz="5400">
                <a:latin typeface="Arial Rounded MT Bold" panose="020F0704030504030204" pitchFamily="34" charset="0"/>
                <a:ea typeface="SimSun" panose="02010600030101010101" pitchFamily="2" charset="-122"/>
              </a:rPr>
              <a:t> during every obligatory prayer for it is the </a:t>
            </a:r>
            <a:r>
              <a:rPr lang="en-US" altLang="en-US" sz="5400" i="1">
                <a:latin typeface="Arial Rounded MT Bold" panose="020F0704030504030204" pitchFamily="34" charset="0"/>
                <a:ea typeface="SimSun" panose="02010600030101010101" pitchFamily="2" charset="-122"/>
              </a:rPr>
              <a:t>Sharee‘ah</a:t>
            </a:r>
            <a:r>
              <a:rPr lang="en-US" altLang="en-US" sz="5400">
                <a:latin typeface="Arial Rounded MT Bold" panose="020F0704030504030204" pitchFamily="34" charset="0"/>
                <a:ea typeface="SimSun" panose="02010600030101010101" pitchFamily="2" charset="-122"/>
              </a:rPr>
              <a:t> of</a:t>
            </a:r>
            <a:endParaRPr lang="en-MY" altLang="en-US" sz="5400">
              <a:latin typeface="Arial Rounded MT Bold" panose="020F0704030504030204" pitchFamily="34" charset="0"/>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a:extLst>
              <a:ext uri="{FF2B5EF4-FFF2-40B4-BE49-F238E27FC236}">
                <a16:creationId xmlns:a16="http://schemas.microsoft.com/office/drawing/2014/main" id="{11C5AF1C-C23D-4195-B3DD-B6B7A78097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Box 2">
            <a:extLst>
              <a:ext uri="{FF2B5EF4-FFF2-40B4-BE49-F238E27FC236}">
                <a16:creationId xmlns:a16="http://schemas.microsoft.com/office/drawing/2014/main" id="{B3F318FF-CEC7-462B-8C28-8364CA807F04}"/>
              </a:ext>
            </a:extLst>
          </p:cNvPr>
          <p:cNvSpPr txBox="1">
            <a:spLocks noChangeArrowheads="1"/>
          </p:cNvSpPr>
          <p:nvPr/>
        </p:nvSpPr>
        <p:spPr bwMode="auto">
          <a:xfrm>
            <a:off x="-36513" y="-63500"/>
            <a:ext cx="902811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ea typeface="SimSun" panose="02010600030101010101" pitchFamily="2" charset="-122"/>
              </a:rPr>
              <a:t>Allah, moreover it is a </a:t>
            </a:r>
            <a:r>
              <a:rPr lang="en-US" altLang="en-US" sz="5600" i="1">
                <a:latin typeface="Arial Rounded MT Bold" panose="020F0704030504030204" pitchFamily="34" charset="0"/>
                <a:ea typeface="SimSun" panose="02010600030101010101" pitchFamily="2" charset="-122"/>
              </a:rPr>
              <a:t>shi‘aar</a:t>
            </a:r>
            <a:r>
              <a:rPr lang="en-US" altLang="en-US" sz="5600">
                <a:latin typeface="Arial Rounded MT Bold" panose="020F0704030504030204" pitchFamily="34" charset="0"/>
                <a:ea typeface="SimSun" panose="02010600030101010101" pitchFamily="2" charset="-122"/>
              </a:rPr>
              <a:t> (symbol) of the unity of Islamic brotherhood. If we truly sympathize with the plight of our Muslim brethren that are being oppressed, then please</a:t>
            </a:r>
            <a:endParaRPr lang="en-MY" altLang="en-US" sz="5600">
              <a:latin typeface="Arial Rounded MT Bold" panose="020F0704030504030204" pitchFamily="34" charset="0"/>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a:extLst>
              <a:ext uri="{FF2B5EF4-FFF2-40B4-BE49-F238E27FC236}">
                <a16:creationId xmlns:a16="http://schemas.microsoft.com/office/drawing/2014/main" id="{1D53CEC1-7E6A-4D0E-B2B8-B3A804D7CF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2027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1">
            <a:extLst>
              <a:ext uri="{FF2B5EF4-FFF2-40B4-BE49-F238E27FC236}">
                <a16:creationId xmlns:a16="http://schemas.microsoft.com/office/drawing/2014/main" id="{7FF7848A-57CB-4871-9AF6-AFE736432B8B}"/>
              </a:ext>
            </a:extLst>
          </p:cNvPr>
          <p:cNvSpPr txBox="1">
            <a:spLocks noChangeArrowheads="1"/>
          </p:cNvSpPr>
          <p:nvPr/>
        </p:nvSpPr>
        <p:spPr bwMode="auto">
          <a:xfrm>
            <a:off x="8505825" y="1290638"/>
            <a:ext cx="1841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5600">
              <a:latin typeface="Arial Rounded MT Bold" panose="020F0704030504030204" pitchFamily="34" charset="0"/>
            </a:endParaRPr>
          </a:p>
        </p:txBody>
      </p:sp>
      <p:sp>
        <p:nvSpPr>
          <p:cNvPr id="12292" name="TextBox 1">
            <a:extLst>
              <a:ext uri="{FF2B5EF4-FFF2-40B4-BE49-F238E27FC236}">
                <a16:creationId xmlns:a16="http://schemas.microsoft.com/office/drawing/2014/main" id="{298F8AAA-B351-4F02-ABF1-736D9F7D8788}"/>
              </a:ext>
            </a:extLst>
          </p:cNvPr>
          <p:cNvSpPr txBox="1">
            <a:spLocks noChangeArrowheads="1"/>
          </p:cNvSpPr>
          <p:nvPr/>
        </p:nvSpPr>
        <p:spPr bwMode="auto">
          <a:xfrm>
            <a:off x="1588" y="-76200"/>
            <a:ext cx="8958262"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424113" algn="l"/>
              </a:tabLs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tabLst>
                <a:tab pos="2424113" algn="l"/>
              </a:tabLst>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tabLst>
                <a:tab pos="2424113" algn="l"/>
              </a:tabLst>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tabLst>
                <a:tab pos="242411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tabLst>
                <a:tab pos="242411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242411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242411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242411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242411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cs typeface="Times New Roman" panose="02020603050405020304" pitchFamily="18" charset="0"/>
              </a:rPr>
              <a:t>It’s very disheartening to see, what more to endure through such adversity. Such severity of the trial afflicting the Palestinians that it is very difficult to describe. The Palestinians have long</a:t>
            </a:r>
            <a:endParaRPr lang="en-US" altLang="en-US" sz="5600">
              <a:latin typeface="Arial Rounded MT Bold" panose="020F0704030504030204" pitchFamily="34" charset="0"/>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a:extLst>
              <a:ext uri="{FF2B5EF4-FFF2-40B4-BE49-F238E27FC236}">
                <a16:creationId xmlns:a16="http://schemas.microsoft.com/office/drawing/2014/main" id="{0E9BB6A1-1286-4F5A-B01F-4EC06ED49E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Box 2">
            <a:extLst>
              <a:ext uri="{FF2B5EF4-FFF2-40B4-BE49-F238E27FC236}">
                <a16:creationId xmlns:a16="http://schemas.microsoft.com/office/drawing/2014/main" id="{1C23E81E-A24F-439A-B4D8-E87EA3294539}"/>
              </a:ext>
            </a:extLst>
          </p:cNvPr>
          <p:cNvSpPr txBox="1">
            <a:spLocks noChangeArrowheads="1"/>
          </p:cNvSpPr>
          <p:nvPr/>
        </p:nvSpPr>
        <p:spPr bwMode="auto">
          <a:xfrm>
            <a:off x="-36513" y="-63500"/>
            <a:ext cx="902811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ea typeface="SimSun" panose="02010600030101010101" pitchFamily="2" charset="-122"/>
              </a:rPr>
              <a:t>help them. Physical distance is never a barrier for us to provide aid. Though hindered, none can block off the most potent weapon of the Muslim </a:t>
            </a:r>
            <a:r>
              <a:rPr lang="en-US" altLang="en-US" sz="5600" i="1">
                <a:latin typeface="Arial Rounded MT Bold" panose="020F0704030504030204" pitchFamily="34" charset="0"/>
                <a:ea typeface="SimSun" panose="02010600030101010101" pitchFamily="2" charset="-122"/>
              </a:rPr>
              <a:t>ummah</a:t>
            </a:r>
            <a:r>
              <a:rPr lang="en-US" altLang="en-US" sz="5600">
                <a:latin typeface="Arial Rounded MT Bold" panose="020F0704030504030204" pitchFamily="34" charset="0"/>
                <a:ea typeface="SimSun" panose="02010600030101010101" pitchFamily="2" charset="-122"/>
              </a:rPr>
              <a:t>, which is </a:t>
            </a:r>
            <a:r>
              <a:rPr lang="en-US" altLang="en-US" sz="5600" i="1">
                <a:latin typeface="Arial Rounded MT Bold" panose="020F0704030504030204" pitchFamily="34" charset="0"/>
                <a:ea typeface="SimSun" panose="02010600030101010101" pitchFamily="2" charset="-122"/>
              </a:rPr>
              <a:t>du‘aa</a:t>
            </a:r>
            <a:r>
              <a:rPr lang="en-US" altLang="en-US" sz="5600">
                <a:latin typeface="Arial Rounded MT Bold" panose="020F0704030504030204" pitchFamily="34" charset="0"/>
                <a:ea typeface="SimSun" panose="02010600030101010101" pitchFamily="2" charset="-122"/>
              </a:rPr>
              <a:t>. Moreover, </a:t>
            </a:r>
            <a:endParaRPr lang="en-MY" altLang="en-US" sz="5600">
              <a:latin typeface="Arial Rounded MT Bold" panose="020F0704030504030204" pitchFamily="34" charset="0"/>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a:extLst>
              <a:ext uri="{FF2B5EF4-FFF2-40B4-BE49-F238E27FC236}">
                <a16:creationId xmlns:a16="http://schemas.microsoft.com/office/drawing/2014/main" id="{8C550555-28ED-4C2A-80E3-05793EE757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extBox 2">
            <a:extLst>
              <a:ext uri="{FF2B5EF4-FFF2-40B4-BE49-F238E27FC236}">
                <a16:creationId xmlns:a16="http://schemas.microsoft.com/office/drawing/2014/main" id="{DBA2A2D1-3909-40A1-87C1-59D925216BF9}"/>
              </a:ext>
            </a:extLst>
          </p:cNvPr>
          <p:cNvSpPr txBox="1">
            <a:spLocks noChangeArrowheads="1"/>
          </p:cNvSpPr>
          <p:nvPr/>
        </p:nvSpPr>
        <p:spPr bwMode="auto">
          <a:xfrm>
            <a:off x="-36513" y="-63500"/>
            <a:ext cx="910431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ea typeface="SimSun" panose="02010600030101010101" pitchFamily="2" charset="-122"/>
              </a:rPr>
              <a:t>the </a:t>
            </a:r>
            <a:r>
              <a:rPr lang="en-US" altLang="en-US" sz="5600" i="1">
                <a:latin typeface="Arial Rounded MT Bold" panose="020F0704030504030204" pitchFamily="34" charset="0"/>
                <a:ea typeface="SimSun" panose="02010600030101010101" pitchFamily="2" charset="-122"/>
              </a:rPr>
              <a:t>Sharee‘ah</a:t>
            </a:r>
            <a:r>
              <a:rPr lang="en-US" altLang="en-US" sz="5600">
                <a:latin typeface="Arial Rounded MT Bold" panose="020F0704030504030204" pitchFamily="34" charset="0"/>
                <a:ea typeface="SimSun" panose="02010600030101010101" pitchFamily="2" charset="-122"/>
              </a:rPr>
              <a:t> of Allah will remain perfect and complete throughout time. In the future, we will find tribulations and tragedies that would befall upon the Muslim </a:t>
            </a:r>
            <a:r>
              <a:rPr lang="en-US" altLang="en-US" sz="5600" i="1">
                <a:latin typeface="Arial Rounded MT Bold" panose="020F0704030504030204" pitchFamily="34" charset="0"/>
                <a:ea typeface="SimSun" panose="02010600030101010101" pitchFamily="2" charset="-122"/>
              </a:rPr>
              <a:t>ummah</a:t>
            </a:r>
            <a:r>
              <a:rPr lang="en-US" altLang="en-US" sz="5600">
                <a:latin typeface="Arial Rounded MT Bold" panose="020F0704030504030204" pitchFamily="34" charset="0"/>
                <a:ea typeface="SimSun" panose="02010600030101010101" pitchFamily="2" charset="-122"/>
              </a:rPr>
              <a:t>. This is no</a:t>
            </a:r>
            <a:endParaRPr lang="en-MY" altLang="en-US" sz="5600">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a:extLst>
              <a:ext uri="{FF2B5EF4-FFF2-40B4-BE49-F238E27FC236}">
                <a16:creationId xmlns:a16="http://schemas.microsoft.com/office/drawing/2014/main" id="{06FE8F30-71CA-4D01-A947-49D4B0FE73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extBox 2">
            <a:extLst>
              <a:ext uri="{FF2B5EF4-FFF2-40B4-BE49-F238E27FC236}">
                <a16:creationId xmlns:a16="http://schemas.microsoft.com/office/drawing/2014/main" id="{FCB1955A-3439-49D7-A22E-1B976BD82C67}"/>
              </a:ext>
            </a:extLst>
          </p:cNvPr>
          <p:cNvSpPr txBox="1">
            <a:spLocks noChangeArrowheads="1"/>
          </p:cNvSpPr>
          <p:nvPr/>
        </p:nvSpPr>
        <p:spPr bwMode="auto">
          <a:xfrm>
            <a:off x="-36513" y="-63500"/>
            <a:ext cx="9104313"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ea typeface="SimSun" panose="02010600030101010101" pitchFamily="2" charset="-122"/>
              </a:rPr>
              <a:t>assumption or prediction but it is the reality that was firmly stated by Rasulullah in the narration of Abu Hurayrah </a:t>
            </a:r>
            <a:r>
              <a:rPr lang="en-US" altLang="en-US" sz="5600" i="1">
                <a:latin typeface="Arial Rounded MT Bold" panose="020F0704030504030204" pitchFamily="34" charset="0"/>
                <a:cs typeface="Calibri" panose="020F0502020204030204" pitchFamily="34" charset="0"/>
              </a:rPr>
              <a:t>radiyAllaahu ‘anh</a:t>
            </a:r>
            <a:r>
              <a:rPr lang="en-US" altLang="en-US" sz="5600">
                <a:latin typeface="Arial Rounded MT Bold" panose="020F0704030504030204" pitchFamily="34" charset="0"/>
                <a:ea typeface="SimSun" panose="02010600030101010101" pitchFamily="2" charset="-122"/>
              </a:rPr>
              <a:t>:</a:t>
            </a:r>
            <a:endParaRPr lang="en-MY" altLang="en-US" sz="5600">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a:extLst>
              <a:ext uri="{FF2B5EF4-FFF2-40B4-BE49-F238E27FC236}">
                <a16:creationId xmlns:a16="http://schemas.microsoft.com/office/drawing/2014/main" id="{1E1EF697-5C78-458C-B927-1C13C37AF8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Box 2">
            <a:extLst>
              <a:ext uri="{FF2B5EF4-FFF2-40B4-BE49-F238E27FC236}">
                <a16:creationId xmlns:a16="http://schemas.microsoft.com/office/drawing/2014/main" id="{114F291C-B164-419B-9F15-ACF2DBC12E39}"/>
              </a:ext>
            </a:extLst>
          </p:cNvPr>
          <p:cNvSpPr txBox="1">
            <a:spLocks noChangeArrowheads="1"/>
          </p:cNvSpPr>
          <p:nvPr/>
        </p:nvSpPr>
        <p:spPr bwMode="auto">
          <a:xfrm>
            <a:off x="-36513" y="-63500"/>
            <a:ext cx="9028113"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6900" b="1" i="1">
                <a:latin typeface="Arial Rounded MT Bold" panose="020F0704030504030204" pitchFamily="34" charset="0"/>
                <a:ea typeface="SimSun" panose="02010600030101010101" pitchFamily="2" charset="-122"/>
              </a:rPr>
              <a:t>“Time will pass rapidly, good deeds will decrease, and miserliness will be thrown (in the hearts of the people), </a:t>
            </a:r>
            <a:endParaRPr lang="en-MY" altLang="en-US" sz="4000">
              <a:solidFill>
                <a:srgbClr val="000000"/>
              </a:solidFill>
              <a:latin typeface="Arial Rounded MT Bold" panose="020F0704030504030204" pitchFamily="34" charset="0"/>
              <a:ea typeface="Times New Roman" panose="02020603050405020304" pitchFamily="18" charset="0"/>
              <a:cs typeface="Calibri" panose="020F0502020204030204" pitchFamily="34" charset="0"/>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a:extLst>
              <a:ext uri="{FF2B5EF4-FFF2-40B4-BE49-F238E27FC236}">
                <a16:creationId xmlns:a16="http://schemas.microsoft.com/office/drawing/2014/main" id="{6E7E51F5-FE4C-4234-A2B3-5CB1C7A901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TextBox 2">
            <a:extLst>
              <a:ext uri="{FF2B5EF4-FFF2-40B4-BE49-F238E27FC236}">
                <a16:creationId xmlns:a16="http://schemas.microsoft.com/office/drawing/2014/main" id="{E042D254-CF1A-406C-84D2-A4D389D0F76E}"/>
              </a:ext>
            </a:extLst>
          </p:cNvPr>
          <p:cNvSpPr txBox="1">
            <a:spLocks noChangeArrowheads="1"/>
          </p:cNvSpPr>
          <p:nvPr/>
        </p:nvSpPr>
        <p:spPr bwMode="auto">
          <a:xfrm>
            <a:off x="-71438" y="-152400"/>
            <a:ext cx="9104313"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7000" b="1" i="1">
                <a:latin typeface="Arial Rounded MT Bold" panose="020F0704030504030204" pitchFamily="34" charset="0"/>
                <a:ea typeface="SimSun" panose="02010600030101010101" pitchFamily="2" charset="-122"/>
              </a:rPr>
              <a:t>and there will be much </a:t>
            </a:r>
            <a:r>
              <a:rPr lang="en-US" altLang="en-US" sz="8800" b="1" i="1">
                <a:latin typeface="Arial Rounded MT Bold" panose="020F0704030504030204" pitchFamily="34" charset="0"/>
                <a:ea typeface="SimSun" panose="02010600030101010101" pitchFamily="2" charset="-122"/>
              </a:rPr>
              <a:t>al-Harj.</a:t>
            </a:r>
            <a:r>
              <a:rPr lang="en-US" altLang="en-US" sz="7000" b="1" i="1">
                <a:latin typeface="Arial Rounded MT Bold" panose="020F0704030504030204" pitchFamily="34" charset="0"/>
                <a:ea typeface="SimSun" panose="02010600030101010101" pitchFamily="2" charset="-122"/>
              </a:rPr>
              <a:t>” They asked, “What is al-Harj?” He replied, </a:t>
            </a:r>
            <a:r>
              <a:rPr lang="en-US" altLang="en-US" sz="8600" b="1" i="1">
                <a:latin typeface="Arial Rounded MT Bold" panose="020F0704030504030204" pitchFamily="34" charset="0"/>
                <a:ea typeface="SimSun" panose="02010600030101010101" pitchFamily="2" charset="-122"/>
              </a:rPr>
              <a:t>“</a:t>
            </a:r>
            <a:r>
              <a:rPr lang="en-US" altLang="en-US" sz="8800" b="1" i="1">
                <a:latin typeface="Arial Rounded MT Bold" panose="020F0704030504030204" pitchFamily="34" charset="0"/>
                <a:ea typeface="SimSun" panose="02010600030101010101" pitchFamily="2" charset="-122"/>
              </a:rPr>
              <a:t>Killing! Killing!”</a:t>
            </a:r>
            <a:r>
              <a:rPr lang="en-US" altLang="en-US" sz="8600" b="1">
                <a:latin typeface="Arial Rounded MT Bold" panose="020F0704030504030204" pitchFamily="34" charset="0"/>
                <a:ea typeface="SimSun" panose="02010600030101010101" pitchFamily="2" charset="-122"/>
              </a:rPr>
              <a:t> </a:t>
            </a:r>
            <a:endParaRPr lang="en-MY" altLang="en-US" sz="8600">
              <a:latin typeface="Arial Rounded MT Bold" panose="020F0704030504030204" pitchFamily="34" charset="0"/>
              <a:cs typeface="Times New Roman" panose="02020603050405020304" pitchFamily="18" charset="0"/>
            </a:endParaRPr>
          </a:p>
          <a:p>
            <a:pPr algn="r">
              <a:buFontTx/>
              <a:buNone/>
            </a:pPr>
            <a:r>
              <a:rPr lang="en-US" altLang="en-US" sz="4800" i="1">
                <a:latin typeface="Arial Rounded MT Bold" panose="020F0704030504030204" pitchFamily="34" charset="0"/>
                <a:ea typeface="SimSun" panose="02010600030101010101" pitchFamily="2" charset="-122"/>
              </a:rPr>
              <a:t>(al-Bukhaari)</a:t>
            </a:r>
            <a:endParaRPr lang="en-MY" altLang="en-US" sz="4800">
              <a:solidFill>
                <a:srgbClr val="000000"/>
              </a:solidFill>
              <a:latin typeface="Arial Rounded MT Bold" panose="020F0704030504030204" pitchFamily="34" charset="0"/>
              <a:ea typeface="Times New Roman" panose="02020603050405020304" pitchFamily="18" charset="0"/>
              <a:cs typeface="Calibri" panose="020F0502020204030204" pitchFamily="34" charset="0"/>
            </a:endParaRP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a:extLst>
              <a:ext uri="{FF2B5EF4-FFF2-40B4-BE49-F238E27FC236}">
                <a16:creationId xmlns:a16="http://schemas.microsoft.com/office/drawing/2014/main" id="{488D5309-A6F2-426C-ADFC-9DCEDA346E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extBox 2">
            <a:extLst>
              <a:ext uri="{FF2B5EF4-FFF2-40B4-BE49-F238E27FC236}">
                <a16:creationId xmlns:a16="http://schemas.microsoft.com/office/drawing/2014/main" id="{ED1DE4CB-F832-4C75-8558-1E4B7FCA5E24}"/>
              </a:ext>
            </a:extLst>
          </p:cNvPr>
          <p:cNvSpPr txBox="1">
            <a:spLocks noChangeArrowheads="1"/>
          </p:cNvSpPr>
          <p:nvPr/>
        </p:nvSpPr>
        <p:spPr bwMode="auto">
          <a:xfrm>
            <a:off x="-71438" y="-152400"/>
            <a:ext cx="910431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cs typeface="Times New Roman" panose="02020603050405020304" pitchFamily="18" charset="0"/>
              </a:rPr>
              <a:t>Similarly, we must be very concerned for there is the possibility of war spreading to nearby nations. This can trigger a larger and more widespread war. Its effect would be that hatred</a:t>
            </a:r>
            <a:endParaRPr lang="en-MY" altLang="en-US" sz="5600">
              <a:latin typeface="Arial Rounded MT Bold" panose="020F0704030504030204" pitchFamily="34" charset="0"/>
            </a:endParaRP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a:extLst>
              <a:ext uri="{FF2B5EF4-FFF2-40B4-BE49-F238E27FC236}">
                <a16:creationId xmlns:a16="http://schemas.microsoft.com/office/drawing/2014/main" id="{1BBFF970-70C5-4BEC-89D4-9143AD6D45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Box 2">
            <a:extLst>
              <a:ext uri="{FF2B5EF4-FFF2-40B4-BE49-F238E27FC236}">
                <a16:creationId xmlns:a16="http://schemas.microsoft.com/office/drawing/2014/main" id="{3997E90A-C3DA-4415-91D6-FA9403225614}"/>
              </a:ext>
            </a:extLst>
          </p:cNvPr>
          <p:cNvSpPr txBox="1">
            <a:spLocks noChangeArrowheads="1"/>
          </p:cNvSpPr>
          <p:nvPr/>
        </p:nvSpPr>
        <p:spPr bwMode="auto">
          <a:xfrm>
            <a:off x="-36513" y="-63500"/>
            <a:ext cx="9028113"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6000">
                <a:latin typeface="Arial Rounded MT Bold" panose="020F0704030504030204" pitchFamily="34" charset="0"/>
                <a:cs typeface="Times New Roman" panose="02020603050405020304" pitchFamily="18" charset="0"/>
              </a:rPr>
              <a:t>among mankind will intensify and difficult to be curbed due to differences in intellectual ideologies and understanding in the future.</a:t>
            </a:r>
            <a:endParaRPr lang="en-MY" altLang="en-US" sz="6000">
              <a:latin typeface="Arial Rounded MT Bold" panose="020F0704030504030204" pitchFamily="34" charset="0"/>
            </a:endParaRP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a:extLst>
              <a:ext uri="{FF2B5EF4-FFF2-40B4-BE49-F238E27FC236}">
                <a16:creationId xmlns:a16="http://schemas.microsoft.com/office/drawing/2014/main" id="{3F183C3B-FD98-41B3-BA98-7BC2D44322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Box 2">
            <a:extLst>
              <a:ext uri="{FF2B5EF4-FFF2-40B4-BE49-F238E27FC236}">
                <a16:creationId xmlns:a16="http://schemas.microsoft.com/office/drawing/2014/main" id="{497D39E7-2873-4674-A546-F6A3D6AA043A}"/>
              </a:ext>
            </a:extLst>
          </p:cNvPr>
          <p:cNvSpPr txBox="1">
            <a:spLocks noChangeArrowheads="1"/>
          </p:cNvSpPr>
          <p:nvPr/>
        </p:nvSpPr>
        <p:spPr bwMode="auto">
          <a:xfrm>
            <a:off x="-36513" y="-63500"/>
            <a:ext cx="9028113"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6000">
                <a:latin typeface="Arial Rounded MT Bold" panose="020F0704030504030204" pitchFamily="34" charset="0"/>
                <a:cs typeface="Times New Roman" panose="02020603050405020304" pitchFamily="18" charset="0"/>
              </a:rPr>
              <a:t>To end the </a:t>
            </a:r>
            <a:r>
              <a:rPr lang="en-US" altLang="en-US" sz="6000" i="1">
                <a:latin typeface="Arial Rounded MT Bold" panose="020F0704030504030204" pitchFamily="34" charset="0"/>
                <a:cs typeface="Times New Roman" panose="02020603050405020304" pitchFamily="18" charset="0"/>
              </a:rPr>
              <a:t>khutbah</a:t>
            </a:r>
            <a:r>
              <a:rPr lang="en-US" altLang="en-US" sz="6000">
                <a:latin typeface="Arial Rounded MT Bold" panose="020F0704030504030204" pitchFamily="34" charset="0"/>
                <a:cs typeface="Times New Roman" panose="02020603050405020304" pitchFamily="18" charset="0"/>
              </a:rPr>
              <a:t>, let us altogether derive lessons and internalizations as guidance and guidelines for us. Among them:</a:t>
            </a:r>
            <a:endParaRPr lang="en-MY" altLang="en-US" sz="6000">
              <a:latin typeface="Arial Rounded MT Bold" panose="020F0704030504030204" pitchFamily="34" charset="0"/>
            </a:endParaRP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a:extLst>
              <a:ext uri="{FF2B5EF4-FFF2-40B4-BE49-F238E27FC236}">
                <a16:creationId xmlns:a16="http://schemas.microsoft.com/office/drawing/2014/main" id="{4C88FE87-8178-4077-82CD-D1B5EA127F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extBox 2">
            <a:extLst>
              <a:ext uri="{FF2B5EF4-FFF2-40B4-BE49-F238E27FC236}">
                <a16:creationId xmlns:a16="http://schemas.microsoft.com/office/drawing/2014/main" id="{85A7C993-D3AB-44B9-99AE-5A1BEBE564C5}"/>
              </a:ext>
            </a:extLst>
          </p:cNvPr>
          <p:cNvSpPr txBox="1">
            <a:spLocks noChangeArrowheads="1"/>
          </p:cNvSpPr>
          <p:nvPr/>
        </p:nvSpPr>
        <p:spPr bwMode="auto">
          <a:xfrm>
            <a:off x="-36513" y="-63500"/>
            <a:ext cx="9104313"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6600">
                <a:solidFill>
                  <a:srgbClr val="000000"/>
                </a:solidFill>
                <a:latin typeface="Arial Rounded MT Bold" panose="020F0704030504030204" pitchFamily="34" charset="0"/>
                <a:cs typeface="Times New Roman" panose="02020603050405020304" pitchFamily="18" charset="0"/>
              </a:rPr>
              <a:t>1. </a:t>
            </a:r>
            <a:r>
              <a:rPr lang="en-US" altLang="en-US" sz="6600">
                <a:latin typeface="Arial Rounded MT Bold" panose="020F0704030504030204" pitchFamily="34" charset="0"/>
                <a:cs typeface="Times New Roman" panose="02020603050405020304" pitchFamily="18" charset="0"/>
              </a:rPr>
              <a:t>The Muslim </a:t>
            </a:r>
            <a:r>
              <a:rPr lang="en-US" altLang="en-US" sz="6600" i="1">
                <a:latin typeface="Arial Rounded MT Bold" panose="020F0704030504030204" pitchFamily="34" charset="0"/>
                <a:cs typeface="Times New Roman" panose="02020603050405020304" pitchFamily="18" charset="0"/>
              </a:rPr>
              <a:t>ummah</a:t>
            </a:r>
            <a:r>
              <a:rPr lang="en-US" altLang="en-US" sz="6600">
                <a:latin typeface="Arial Rounded MT Bold" panose="020F0704030504030204" pitchFamily="34" charset="0"/>
                <a:cs typeface="Times New Roman" panose="02020603050405020304" pitchFamily="18" charset="0"/>
              </a:rPr>
              <a:t> must have patience and beseech Allah in every trials decreed by Allah </a:t>
            </a:r>
            <a:r>
              <a:rPr lang="en-US" altLang="en-US" sz="6600" i="1">
                <a:latin typeface="Arial Rounded MT Bold" panose="020F0704030504030204" pitchFamily="34" charset="0"/>
                <a:cs typeface="Times New Roman" panose="02020603050405020304" pitchFamily="18" charset="0"/>
              </a:rPr>
              <a:t>Subhaanahu Wa Ta‘aala.</a:t>
            </a:r>
            <a:endParaRPr lang="en-MY" altLang="en-US" sz="6600">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a:extLst>
              <a:ext uri="{FF2B5EF4-FFF2-40B4-BE49-F238E27FC236}">
                <a16:creationId xmlns:a16="http://schemas.microsoft.com/office/drawing/2014/main" id="{5D45BEB0-8CD0-401C-85D1-1B248D225C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TextBox 2">
            <a:extLst>
              <a:ext uri="{FF2B5EF4-FFF2-40B4-BE49-F238E27FC236}">
                <a16:creationId xmlns:a16="http://schemas.microsoft.com/office/drawing/2014/main" id="{DB6471C5-2A25-49BC-A98C-72505128F613}"/>
              </a:ext>
            </a:extLst>
          </p:cNvPr>
          <p:cNvSpPr txBox="1">
            <a:spLocks noChangeArrowheads="1"/>
          </p:cNvSpPr>
          <p:nvPr/>
        </p:nvSpPr>
        <p:spPr bwMode="auto">
          <a:xfrm>
            <a:off x="-36513" y="-63500"/>
            <a:ext cx="9104313"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6000">
                <a:solidFill>
                  <a:srgbClr val="000000"/>
                </a:solidFill>
                <a:latin typeface="Arial Rounded MT Bold" panose="020F0704030504030204" pitchFamily="34" charset="0"/>
                <a:cs typeface="Times New Roman" panose="02020603050405020304" pitchFamily="18" charset="0"/>
              </a:rPr>
              <a:t>2. </a:t>
            </a:r>
            <a:r>
              <a:rPr lang="en-US" altLang="en-US" sz="6000">
                <a:latin typeface="Arial Rounded MT Bold" panose="020F0704030504030204" pitchFamily="34" charset="0"/>
                <a:cs typeface="Times New Roman" panose="02020603050405020304" pitchFamily="18" charset="0"/>
              </a:rPr>
              <a:t>We must be cognizant of the fact that the Palestinians have long lived under Israeli occupation. They were tortured and oppressed in many</a:t>
            </a:r>
            <a:endParaRPr lang="en-MY" altLang="en-US" sz="6000">
              <a:latin typeface="Arial Rounded MT Bold" panose="020F0704030504030204" pitchFamily="34" charset="0"/>
              <a:cs typeface="Times New Roman" panose="02020603050405020304" pitchFamily="18"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a:extLst>
              <a:ext uri="{FF2B5EF4-FFF2-40B4-BE49-F238E27FC236}">
                <a16:creationId xmlns:a16="http://schemas.microsoft.com/office/drawing/2014/main" id="{40684469-0C6B-4B75-888D-F6118F90EF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FD75E90D-36FC-413C-B1BF-814430F6EBB6}"/>
              </a:ext>
            </a:extLst>
          </p:cNvPr>
          <p:cNvSpPr txBox="1">
            <a:spLocks noChangeArrowheads="1"/>
          </p:cNvSpPr>
          <p:nvPr/>
        </p:nvSpPr>
        <p:spPr bwMode="auto">
          <a:xfrm>
            <a:off x="8809038" y="746125"/>
            <a:ext cx="184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4000"/>
          </a:p>
        </p:txBody>
      </p:sp>
      <p:sp>
        <p:nvSpPr>
          <p:cNvPr id="14340" name="TextBox 1">
            <a:extLst>
              <a:ext uri="{FF2B5EF4-FFF2-40B4-BE49-F238E27FC236}">
                <a16:creationId xmlns:a16="http://schemas.microsoft.com/office/drawing/2014/main" id="{8D2B9030-FBDD-403E-896D-7529C13CC9B5}"/>
              </a:ext>
            </a:extLst>
          </p:cNvPr>
          <p:cNvSpPr txBox="1">
            <a:spLocks noChangeArrowheads="1"/>
          </p:cNvSpPr>
          <p:nvPr/>
        </p:nvSpPr>
        <p:spPr bwMode="auto">
          <a:xfrm>
            <a:off x="-36513" y="-76200"/>
            <a:ext cx="9051926"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cs typeface="Times New Roman" panose="02020603050405020304" pitchFamily="18" charset="0"/>
              </a:rPr>
              <a:t>lived under the occupation of the Israeli regime. Throughout their lives, the Palestinians have been persecuted and oppressed in many aspects of life such as the freedom to move</a:t>
            </a:r>
            <a:endParaRPr lang="en-US" altLang="en-US" sz="5600" b="1">
              <a:latin typeface="Arial Rounded MT Bold" panose="020F0704030504030204" pitchFamily="34" charset="0"/>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a:extLst>
              <a:ext uri="{FF2B5EF4-FFF2-40B4-BE49-F238E27FC236}">
                <a16:creationId xmlns:a16="http://schemas.microsoft.com/office/drawing/2014/main" id="{4AB82ED7-A36A-4700-8238-3678A95640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TextBox 2">
            <a:extLst>
              <a:ext uri="{FF2B5EF4-FFF2-40B4-BE49-F238E27FC236}">
                <a16:creationId xmlns:a16="http://schemas.microsoft.com/office/drawing/2014/main" id="{75D869D7-A9A5-4D4C-AA16-816C73A6574B}"/>
              </a:ext>
            </a:extLst>
          </p:cNvPr>
          <p:cNvSpPr txBox="1">
            <a:spLocks noChangeArrowheads="1"/>
          </p:cNvSpPr>
          <p:nvPr/>
        </p:nvSpPr>
        <p:spPr bwMode="auto">
          <a:xfrm>
            <a:off x="-36513" y="-63500"/>
            <a:ext cx="9028113"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6600">
                <a:latin typeface="Arial Rounded MT Bold" panose="020F0704030504030204" pitchFamily="34" charset="0"/>
                <a:cs typeface="Times New Roman" panose="02020603050405020304" pitchFamily="18" charset="0"/>
              </a:rPr>
              <a:t>aspects of their lives such as the freedom of movement, seeking livelihood, and owning land and dwelling.</a:t>
            </a:r>
            <a:endParaRPr lang="en-MY" altLang="en-US" sz="6600">
              <a:solidFill>
                <a:srgbClr val="000000"/>
              </a:solidFill>
              <a:latin typeface="Arial Rounded MT Bold" panose="020F0704030504030204" pitchFamily="34" charset="0"/>
              <a:ea typeface="Times New Roman" panose="02020603050405020304" pitchFamily="18" charset="0"/>
              <a:cs typeface="Calibri" panose="020F0502020204030204" pitchFamily="34" charset="0"/>
            </a:endParaRP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a:extLst>
              <a:ext uri="{FF2B5EF4-FFF2-40B4-BE49-F238E27FC236}">
                <a16:creationId xmlns:a16="http://schemas.microsoft.com/office/drawing/2014/main" id="{A99FCE28-2FBC-4333-A472-FFD24588E5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TextBox 2">
            <a:extLst>
              <a:ext uri="{FF2B5EF4-FFF2-40B4-BE49-F238E27FC236}">
                <a16:creationId xmlns:a16="http://schemas.microsoft.com/office/drawing/2014/main" id="{1173EC56-AC30-4B08-9AD4-E14CD49EBE81}"/>
              </a:ext>
            </a:extLst>
          </p:cNvPr>
          <p:cNvSpPr txBox="1">
            <a:spLocks noChangeArrowheads="1"/>
          </p:cNvSpPr>
          <p:nvPr/>
        </p:nvSpPr>
        <p:spPr bwMode="auto">
          <a:xfrm>
            <a:off x="-71438" y="-152400"/>
            <a:ext cx="9104313" cy="720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6600" b="1" i="1">
                <a:solidFill>
                  <a:srgbClr val="000000"/>
                </a:solidFill>
                <a:latin typeface="Arial Rounded MT Bold" panose="020F0704030504030204" pitchFamily="34" charset="0"/>
                <a:cs typeface="Times New Roman" panose="02020603050405020304" pitchFamily="18" charset="0"/>
              </a:rPr>
              <a:t>“And their words were not but that they said, “Our Lord, forgive us our sins and the excess [committed] in our affairs and plant</a:t>
            </a:r>
            <a:endParaRPr lang="en-MY" altLang="en-US" sz="6600">
              <a:solidFill>
                <a:srgbClr val="000000"/>
              </a:solidFill>
              <a:latin typeface="Arial Rounded MT Bold" panose="020F0704030504030204" pitchFamily="34" charset="0"/>
              <a:ea typeface="Times New Roman" panose="02020603050405020304" pitchFamily="18" charset="0"/>
              <a:cs typeface="Calibri" panose="020F0502020204030204" pitchFamily="34" charset="0"/>
            </a:endParaRP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a:extLst>
              <a:ext uri="{FF2B5EF4-FFF2-40B4-BE49-F238E27FC236}">
                <a16:creationId xmlns:a16="http://schemas.microsoft.com/office/drawing/2014/main" id="{9AFAEA0F-0AA5-4EDF-BF9E-9AF281E46D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TextBox 2">
            <a:extLst>
              <a:ext uri="{FF2B5EF4-FFF2-40B4-BE49-F238E27FC236}">
                <a16:creationId xmlns:a16="http://schemas.microsoft.com/office/drawing/2014/main" id="{59D2341F-6DFC-442D-A78F-B0333365A210}"/>
              </a:ext>
            </a:extLst>
          </p:cNvPr>
          <p:cNvSpPr txBox="1">
            <a:spLocks noChangeArrowheads="1"/>
          </p:cNvSpPr>
          <p:nvPr/>
        </p:nvSpPr>
        <p:spPr bwMode="auto">
          <a:xfrm>
            <a:off x="-71438" y="-152400"/>
            <a:ext cx="9104313"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7200" b="1" i="1">
                <a:solidFill>
                  <a:srgbClr val="000000"/>
                </a:solidFill>
                <a:latin typeface="Arial Rounded MT Bold" panose="020F0704030504030204" pitchFamily="34" charset="0"/>
                <a:cs typeface="Times New Roman" panose="02020603050405020304" pitchFamily="18" charset="0"/>
              </a:rPr>
              <a:t>firmly our feet and give us victory over the disbelieving people.””</a:t>
            </a:r>
            <a:endParaRPr lang="en-MY" altLang="en-US" sz="7200">
              <a:latin typeface="Arial Rounded MT Bold" panose="020F0704030504030204" pitchFamily="34" charset="0"/>
              <a:cs typeface="Times New Roman" panose="02020603050405020304" pitchFamily="18" charset="0"/>
            </a:endParaRPr>
          </a:p>
          <a:p>
            <a:pPr algn="r">
              <a:buFontTx/>
              <a:buNone/>
            </a:pPr>
            <a:r>
              <a:rPr lang="en-US" altLang="en-US" sz="7200" i="1">
                <a:latin typeface="Arial Rounded MT Bold" panose="020F0704030504030204" pitchFamily="34" charset="0"/>
                <a:cs typeface="Times New Roman" panose="02020603050405020304" pitchFamily="18" charset="0"/>
              </a:rPr>
              <a:t> </a:t>
            </a:r>
            <a:r>
              <a:rPr lang="ar-SA" altLang="en-US" sz="7200" i="1">
                <a:latin typeface="Arial Rounded MT Bold" panose="020F0704030504030204" pitchFamily="34" charset="0"/>
                <a:cs typeface="Times New Roman" panose="02020603050405020304" pitchFamily="18" charset="0"/>
              </a:rPr>
              <a:t>  </a:t>
            </a:r>
            <a:r>
              <a:rPr lang="en-US" altLang="en-US" sz="7200" i="1">
                <a:latin typeface="Arial Rounded MT Bold" panose="020F0704030504030204" pitchFamily="34" charset="0"/>
                <a:cs typeface="Times New Roman" panose="02020603050405020304" pitchFamily="18" charset="0"/>
              </a:rPr>
              <a:t> </a:t>
            </a:r>
            <a:r>
              <a:rPr lang="en-US" altLang="en-US" sz="4800" i="1">
                <a:latin typeface="Arial Rounded MT Bold" panose="020F0704030504030204" pitchFamily="34" charset="0"/>
                <a:cs typeface="Times New Roman" panose="02020603050405020304" pitchFamily="18" charset="0"/>
              </a:rPr>
              <a:t>(Soorah Aal ‘Imraan 3:14</a:t>
            </a:r>
            <a:r>
              <a:rPr lang="ar-SA" altLang="en-US" sz="4800" i="1">
                <a:latin typeface="Arial Rounded MT Bold" panose="020F0704030504030204" pitchFamily="34" charset="0"/>
                <a:cs typeface="Times New Roman" panose="02020603050405020304" pitchFamily="18" charset="0"/>
              </a:rPr>
              <a:t>7</a:t>
            </a:r>
            <a:r>
              <a:rPr lang="en-US" altLang="en-US" sz="4800" i="1">
                <a:latin typeface="Arial Rounded MT Bold" panose="020F0704030504030204" pitchFamily="34" charset="0"/>
                <a:cs typeface="Times New Roman" panose="02020603050405020304" pitchFamily="18" charset="0"/>
              </a:rPr>
              <a:t>)</a:t>
            </a:r>
            <a:endParaRPr lang="en-MY" altLang="en-US" sz="4800">
              <a:solidFill>
                <a:srgbClr val="000000"/>
              </a:solidFill>
              <a:latin typeface="Arial Rounded MT Bold" panose="020F0704030504030204" pitchFamily="34" charset="0"/>
              <a:ea typeface="Times New Roman" panose="02020603050405020304" pitchFamily="18" charset="0"/>
              <a:cs typeface="Calibri" panose="020F0502020204030204" pitchFamily="34" charset="0"/>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57BD484F-AB74-4ADE-BE3E-1108DA4F1D49}"/>
              </a:ext>
            </a:extLst>
          </p:cNvPr>
          <p:cNvSpPr>
            <a:spLocks noGrp="1" noChangeArrowheads="1"/>
          </p:cNvSpPr>
          <p:nvPr>
            <p:ph type="body" idx="1"/>
          </p:nvPr>
        </p:nvSpPr>
        <p:spPr>
          <a:xfrm>
            <a:off x="76200" y="1493838"/>
            <a:ext cx="9067800" cy="5211762"/>
          </a:xfrm>
        </p:spPr>
        <p:txBody>
          <a:bodyPr/>
          <a:lstStyle/>
          <a:p>
            <a:pPr marL="0" indent="0" algn="ctr">
              <a:buFontTx/>
              <a:buNone/>
            </a:pPr>
            <a:endParaRPr lang="en-US" altLang="en-US" sz="6000" b="1">
              <a:latin typeface="Times New Roman" panose="02020603050405020304" pitchFamily="18" charset="0"/>
            </a:endParaRPr>
          </a:p>
          <a:p>
            <a:pPr marL="0" indent="0" algn="ctr">
              <a:buFontTx/>
              <a:buNone/>
            </a:pPr>
            <a:r>
              <a:rPr lang="en-US" altLang="en-US" sz="8000" b="1" i="1">
                <a:latin typeface="Times New Roman" panose="02020603050405020304" pitchFamily="18" charset="0"/>
              </a:rPr>
              <a:t>THE SECOND KHUTBAH</a:t>
            </a:r>
          </a:p>
        </p:txBody>
      </p:sp>
      <p:pic>
        <p:nvPicPr>
          <p:cNvPr id="131075" name="Picture 3" descr="kaaba1[1]">
            <a:extLst>
              <a:ext uri="{FF2B5EF4-FFF2-40B4-BE49-F238E27FC236}">
                <a16:creationId xmlns:a16="http://schemas.microsoft.com/office/drawing/2014/main" id="{9DC88A58-AF6F-4969-8DB3-0C0A95797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6" name="Picture 1">
            <a:extLst>
              <a:ext uri="{FF2B5EF4-FFF2-40B4-BE49-F238E27FC236}">
                <a16:creationId xmlns:a16="http://schemas.microsoft.com/office/drawing/2014/main" id="{D4AAC084-569B-4122-8928-E47FE1AE80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3">
            <a:extLst>
              <a:ext uri="{FF2B5EF4-FFF2-40B4-BE49-F238E27FC236}">
                <a16:creationId xmlns:a16="http://schemas.microsoft.com/office/drawing/2014/main" id="{18F6CD0A-8FBA-48A5-B2FC-9CDC681E41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Rectangle 2">
            <a:extLst>
              <a:ext uri="{FF2B5EF4-FFF2-40B4-BE49-F238E27FC236}">
                <a16:creationId xmlns:a16="http://schemas.microsoft.com/office/drawing/2014/main" id="{04CF6297-6335-4E41-9D09-AB5D908EBB3B}"/>
              </a:ext>
            </a:extLst>
          </p:cNvPr>
          <p:cNvSpPr>
            <a:spLocks noGrp="1" noChangeArrowheads="1"/>
          </p:cNvSpPr>
          <p:nvPr>
            <p:ph type="body" idx="1"/>
          </p:nvPr>
        </p:nvSpPr>
        <p:spPr>
          <a:xfrm>
            <a:off x="228600" y="1524000"/>
            <a:ext cx="8686800" cy="5211763"/>
          </a:xfrm>
        </p:spPr>
        <p:txBody>
          <a:bodyPr/>
          <a:lstStyle/>
          <a:p>
            <a:pPr marL="0" indent="0" algn="just">
              <a:buFontTx/>
              <a:buNone/>
            </a:pPr>
            <a:r>
              <a:rPr lang="en-US" altLang="en-US" sz="4800">
                <a:latin typeface="Britannic Bold" panose="020B0903060703020204" pitchFamily="34" charset="0"/>
              </a:rPr>
              <a:t>Let us altogether strive to have the </a:t>
            </a:r>
            <a:r>
              <a:rPr lang="en-US" altLang="en-US" sz="4800" i="1">
                <a:latin typeface="Britannic Bold" panose="020B0903060703020204" pitchFamily="34" charset="0"/>
              </a:rPr>
              <a:t>taqwa</a:t>
            </a:r>
            <a:r>
              <a:rPr lang="en-US" altLang="en-US" sz="4800">
                <a:latin typeface="Britannic Bold" panose="020B0903060703020204" pitchFamily="34" charset="0"/>
              </a:rPr>
              <a:t> of Allah </a:t>
            </a:r>
            <a:r>
              <a:rPr lang="en-US" altLang="en-US" sz="4800" i="1">
                <a:latin typeface="Britannic Bold" panose="020B0903060703020204" pitchFamily="34" charset="0"/>
              </a:rPr>
              <a:t>Subhaanahu Wa Ta‘aala</a:t>
            </a:r>
            <a:r>
              <a:rPr lang="en-US" altLang="en-US" sz="4800">
                <a:latin typeface="Britannic Bold" panose="020B0903060703020204" pitchFamily="34" charset="0"/>
              </a:rPr>
              <a:t> by increasing our obedience towards Him and avoiding acts of disobedience and abominable deeds.</a:t>
            </a:r>
          </a:p>
        </p:txBody>
      </p:sp>
      <p:pic>
        <p:nvPicPr>
          <p:cNvPr id="133124" name="Picture 4">
            <a:extLst>
              <a:ext uri="{FF2B5EF4-FFF2-40B4-BE49-F238E27FC236}">
                <a16:creationId xmlns:a16="http://schemas.microsoft.com/office/drawing/2014/main" id="{0D723AAD-BCF7-4AD6-9E84-5EB726C6AF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3175"/>
            <a:ext cx="920273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3">
            <a:extLst>
              <a:ext uri="{FF2B5EF4-FFF2-40B4-BE49-F238E27FC236}">
                <a16:creationId xmlns:a16="http://schemas.microsoft.com/office/drawing/2014/main" id="{2874A4D9-0DA7-4095-AB27-9DDC74767C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2">
            <a:extLst>
              <a:ext uri="{FF2B5EF4-FFF2-40B4-BE49-F238E27FC236}">
                <a16:creationId xmlns:a16="http://schemas.microsoft.com/office/drawing/2014/main" id="{94647A8E-CA8D-4430-835E-49E83CBD0E01}"/>
              </a:ext>
            </a:extLst>
          </p:cNvPr>
          <p:cNvSpPr>
            <a:spLocks noGrp="1" noChangeArrowheads="1"/>
          </p:cNvSpPr>
          <p:nvPr>
            <p:ph type="body" idx="1"/>
          </p:nvPr>
        </p:nvSpPr>
        <p:spPr>
          <a:xfrm>
            <a:off x="258763" y="1585913"/>
            <a:ext cx="8610600" cy="4678362"/>
          </a:xfrm>
        </p:spPr>
        <p:txBody>
          <a:bodyPr/>
          <a:lstStyle/>
          <a:p>
            <a:pPr marL="0" indent="0" algn="just">
              <a:buFontTx/>
              <a:buNone/>
            </a:pPr>
            <a:r>
              <a:rPr lang="en-US" altLang="en-US" sz="4800">
                <a:latin typeface="Britannic Bold" panose="020B0903060703020204" pitchFamily="34" charset="0"/>
              </a:rPr>
              <a:t>O Allah! Make us among Your slaves that fulfills the </a:t>
            </a:r>
            <a:r>
              <a:rPr lang="en-US" altLang="en-US" sz="4800" i="1">
                <a:latin typeface="Britannic Bold" panose="020B0903060703020204" pitchFamily="34" charset="0"/>
              </a:rPr>
              <a:t>amaanah</a:t>
            </a:r>
            <a:r>
              <a:rPr lang="en-US" altLang="en-US" sz="4800">
                <a:latin typeface="Britannic Bold" panose="020B0903060703020204" pitchFamily="34" charset="0"/>
              </a:rPr>
              <a:t>. Strengthen our </a:t>
            </a:r>
            <a:r>
              <a:rPr lang="en-US" altLang="en-US" sz="4800" i="1">
                <a:latin typeface="Britannic Bold" panose="020B0903060703020204" pitchFamily="34" charset="0"/>
              </a:rPr>
              <a:t>imaan</a:t>
            </a:r>
            <a:r>
              <a:rPr lang="en-US" altLang="en-US" sz="4800">
                <a:latin typeface="Britannic Bold" panose="020B0903060703020204" pitchFamily="34" charset="0"/>
              </a:rPr>
              <a:t> so that we avoid treachery, protect us from becoming among those that neglect their responsibilities, </a:t>
            </a:r>
          </a:p>
        </p:txBody>
      </p:sp>
      <p:pic>
        <p:nvPicPr>
          <p:cNvPr id="135172" name="Picture 4">
            <a:extLst>
              <a:ext uri="{FF2B5EF4-FFF2-40B4-BE49-F238E27FC236}">
                <a16:creationId xmlns:a16="http://schemas.microsoft.com/office/drawing/2014/main" id="{ECB4D885-FEA8-448B-AE39-C78D174E0F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3175"/>
            <a:ext cx="920273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3">
            <a:extLst>
              <a:ext uri="{FF2B5EF4-FFF2-40B4-BE49-F238E27FC236}">
                <a16:creationId xmlns:a16="http://schemas.microsoft.com/office/drawing/2014/main" id="{FBFA9F03-66DE-4649-A130-6F847C09C8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9" name="Rectangle 2">
            <a:extLst>
              <a:ext uri="{FF2B5EF4-FFF2-40B4-BE49-F238E27FC236}">
                <a16:creationId xmlns:a16="http://schemas.microsoft.com/office/drawing/2014/main" id="{5CE29579-7475-4149-AAA9-AB897A44DA3B}"/>
              </a:ext>
            </a:extLst>
          </p:cNvPr>
          <p:cNvSpPr>
            <a:spLocks noGrp="1" noChangeArrowheads="1"/>
          </p:cNvSpPr>
          <p:nvPr>
            <p:ph type="body" idx="1"/>
          </p:nvPr>
        </p:nvSpPr>
        <p:spPr>
          <a:xfrm>
            <a:off x="258763" y="1585913"/>
            <a:ext cx="8610600" cy="4678362"/>
          </a:xfrm>
        </p:spPr>
        <p:txBody>
          <a:bodyPr/>
          <a:lstStyle/>
          <a:p>
            <a:pPr marL="0" indent="0" algn="just">
              <a:buFontTx/>
              <a:buNone/>
            </a:pPr>
            <a:r>
              <a:rPr lang="en-US" altLang="en-US" sz="4800">
                <a:latin typeface="Britannic Bold" panose="020B0903060703020204" pitchFamily="34" charset="0"/>
              </a:rPr>
              <a:t>and protect our state and nation from destruction due to bribery. Render the duty to lead our country upon Your slaves whom are trustworthy and honest, as well as firm and courageous in upholding</a:t>
            </a:r>
          </a:p>
        </p:txBody>
      </p:sp>
      <p:pic>
        <p:nvPicPr>
          <p:cNvPr id="137220" name="Picture 4">
            <a:extLst>
              <a:ext uri="{FF2B5EF4-FFF2-40B4-BE49-F238E27FC236}">
                <a16:creationId xmlns:a16="http://schemas.microsoft.com/office/drawing/2014/main" id="{9C68BC3D-6F61-4EC2-B0B5-0022FAA43E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3175"/>
            <a:ext cx="920273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3">
            <a:extLst>
              <a:ext uri="{FF2B5EF4-FFF2-40B4-BE49-F238E27FC236}">
                <a16:creationId xmlns:a16="http://schemas.microsoft.com/office/drawing/2014/main" id="{BFDD8362-FA60-45F6-B656-525E298111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2">
            <a:extLst>
              <a:ext uri="{FF2B5EF4-FFF2-40B4-BE49-F238E27FC236}">
                <a16:creationId xmlns:a16="http://schemas.microsoft.com/office/drawing/2014/main" id="{75201B29-B934-4131-8558-DFFFCB617163}"/>
              </a:ext>
            </a:extLst>
          </p:cNvPr>
          <p:cNvSpPr>
            <a:spLocks noGrp="1" noChangeArrowheads="1"/>
          </p:cNvSpPr>
          <p:nvPr>
            <p:ph type="body" idx="1"/>
          </p:nvPr>
        </p:nvSpPr>
        <p:spPr>
          <a:xfrm>
            <a:off x="258763" y="1585913"/>
            <a:ext cx="8610600" cy="4678362"/>
          </a:xfrm>
        </p:spPr>
        <p:txBody>
          <a:bodyPr/>
          <a:lstStyle/>
          <a:p>
            <a:pPr marL="0" indent="0" algn="just">
              <a:buFontTx/>
              <a:buNone/>
            </a:pPr>
            <a:r>
              <a:rPr lang="en-US" altLang="en-US" sz="5000">
                <a:latin typeface="Britannic Bold" panose="020B0903060703020204" pitchFamily="34" charset="0"/>
              </a:rPr>
              <a:t>the truth and executing justice according to the </a:t>
            </a:r>
            <a:r>
              <a:rPr lang="en-US" altLang="en-US" sz="5000" i="1">
                <a:latin typeface="Britannic Bold" panose="020B0903060703020204" pitchFamily="34" charset="0"/>
              </a:rPr>
              <a:t>Sharee‘ah</a:t>
            </a:r>
            <a:r>
              <a:rPr lang="en-US" altLang="en-US" sz="5000">
                <a:latin typeface="Britannic Bold" panose="020B0903060703020204" pitchFamily="34" charset="0"/>
              </a:rPr>
              <a:t>. O Allah, make the </a:t>
            </a:r>
            <a:r>
              <a:rPr lang="en-US" altLang="en-US" sz="5000" i="1">
                <a:latin typeface="Britannic Bold" panose="020B0903060703020204" pitchFamily="34" charset="0"/>
              </a:rPr>
              <a:t>masaajid</a:t>
            </a:r>
            <a:r>
              <a:rPr lang="en-US" altLang="en-US" sz="5000">
                <a:latin typeface="Britannic Bold" panose="020B0903060703020204" pitchFamily="34" charset="0"/>
              </a:rPr>
              <a:t> and </a:t>
            </a:r>
            <a:r>
              <a:rPr lang="en-US" altLang="en-US" sz="5000" i="1">
                <a:latin typeface="Britannic Bold" panose="020B0903060703020204" pitchFamily="34" charset="0"/>
              </a:rPr>
              <a:t>suraus</a:t>
            </a:r>
            <a:r>
              <a:rPr lang="en-US" altLang="en-US" sz="5000">
                <a:latin typeface="Britannic Bold" panose="020B0903060703020204" pitchFamily="34" charset="0"/>
              </a:rPr>
              <a:t> in the state of Selangor as Your peaceful homes, </a:t>
            </a:r>
          </a:p>
        </p:txBody>
      </p:sp>
      <p:pic>
        <p:nvPicPr>
          <p:cNvPr id="139268" name="Picture 4">
            <a:extLst>
              <a:ext uri="{FF2B5EF4-FFF2-40B4-BE49-F238E27FC236}">
                <a16:creationId xmlns:a16="http://schemas.microsoft.com/office/drawing/2014/main" id="{8F498BCB-AE12-4373-B438-F8E9354ECE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3175"/>
            <a:ext cx="920273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3">
            <a:extLst>
              <a:ext uri="{FF2B5EF4-FFF2-40B4-BE49-F238E27FC236}">
                <a16:creationId xmlns:a16="http://schemas.microsoft.com/office/drawing/2014/main" id="{E714C39D-4464-4E66-B274-15E061E50B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5" name="Rectangle 2">
            <a:extLst>
              <a:ext uri="{FF2B5EF4-FFF2-40B4-BE49-F238E27FC236}">
                <a16:creationId xmlns:a16="http://schemas.microsoft.com/office/drawing/2014/main" id="{4BB2DEDF-2EE8-4F6E-8E4B-0D783DC12D00}"/>
              </a:ext>
            </a:extLst>
          </p:cNvPr>
          <p:cNvSpPr>
            <a:spLocks noGrp="1" noChangeArrowheads="1"/>
          </p:cNvSpPr>
          <p:nvPr>
            <p:ph type="body" idx="1"/>
          </p:nvPr>
        </p:nvSpPr>
        <p:spPr>
          <a:xfrm>
            <a:off x="258763" y="1585913"/>
            <a:ext cx="8610600" cy="4678362"/>
          </a:xfrm>
        </p:spPr>
        <p:txBody>
          <a:bodyPr/>
          <a:lstStyle/>
          <a:p>
            <a:pPr marL="0" indent="0" algn="just">
              <a:buFontTx/>
              <a:buNone/>
            </a:pPr>
            <a:r>
              <a:rPr lang="en-US" altLang="en-US" sz="5600">
                <a:latin typeface="Britannic Bold" panose="020B0903060703020204" pitchFamily="34" charset="0"/>
              </a:rPr>
              <a:t>uniting everyone, and serve as the heart of the </a:t>
            </a:r>
            <a:r>
              <a:rPr lang="en-US" altLang="en-US" sz="5600" i="1">
                <a:latin typeface="Britannic Bold" panose="020B0903060703020204" pitchFamily="34" charset="0"/>
              </a:rPr>
              <a:t>ummah’s</a:t>
            </a:r>
            <a:r>
              <a:rPr lang="en-US" altLang="en-US" sz="5600">
                <a:latin typeface="Britannic Bold" panose="020B0903060703020204" pitchFamily="34" charset="0"/>
              </a:rPr>
              <a:t> strength. </a:t>
            </a:r>
          </a:p>
        </p:txBody>
      </p:sp>
      <p:pic>
        <p:nvPicPr>
          <p:cNvPr id="141316" name="Picture 4">
            <a:extLst>
              <a:ext uri="{FF2B5EF4-FFF2-40B4-BE49-F238E27FC236}">
                <a16:creationId xmlns:a16="http://schemas.microsoft.com/office/drawing/2014/main" id="{5368DFC2-FAAB-491C-8783-137961A630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3175"/>
            <a:ext cx="920273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3">
            <a:extLst>
              <a:ext uri="{FF2B5EF4-FFF2-40B4-BE49-F238E27FC236}">
                <a16:creationId xmlns:a16="http://schemas.microsoft.com/office/drawing/2014/main" id="{C6390D65-AA3F-465D-88D5-AB4EABC208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Rectangle 2">
            <a:extLst>
              <a:ext uri="{FF2B5EF4-FFF2-40B4-BE49-F238E27FC236}">
                <a16:creationId xmlns:a16="http://schemas.microsoft.com/office/drawing/2014/main" id="{EFB2741C-4849-46C5-9019-169BB4797B97}"/>
              </a:ext>
            </a:extLst>
          </p:cNvPr>
          <p:cNvSpPr>
            <a:spLocks noGrp="1" noChangeArrowheads="1"/>
          </p:cNvSpPr>
          <p:nvPr>
            <p:ph type="body" idx="1"/>
          </p:nvPr>
        </p:nvSpPr>
        <p:spPr>
          <a:xfrm>
            <a:off x="258763" y="1585913"/>
            <a:ext cx="8610600" cy="4678362"/>
          </a:xfrm>
        </p:spPr>
        <p:txBody>
          <a:bodyPr/>
          <a:lstStyle/>
          <a:p>
            <a:pPr marL="0" indent="0" algn="just">
              <a:buFontTx/>
              <a:buNone/>
            </a:pPr>
            <a:r>
              <a:rPr lang="en-US" altLang="en-US" sz="5000">
                <a:latin typeface="Britannic Bold" panose="020B0903060703020204" pitchFamily="34" charset="0"/>
                <a:cs typeface="Times New Roman" panose="02020603050405020304" pitchFamily="18" charset="0"/>
              </a:rPr>
              <a:t>O Allah, O our Lord! Save our Muslim brethren whom are oppressed in the land of Palestine, and wherever they may be. O Allah! Love them and have mercy upon them, remove them from the</a:t>
            </a:r>
            <a:endParaRPr lang="en-US" altLang="en-US" sz="5000">
              <a:latin typeface="Britannic Bold" panose="020B0903060703020204" pitchFamily="34" charset="0"/>
            </a:endParaRPr>
          </a:p>
        </p:txBody>
      </p:sp>
      <p:pic>
        <p:nvPicPr>
          <p:cNvPr id="143364" name="Picture 4">
            <a:extLst>
              <a:ext uri="{FF2B5EF4-FFF2-40B4-BE49-F238E27FC236}">
                <a16:creationId xmlns:a16="http://schemas.microsoft.com/office/drawing/2014/main" id="{4633E3D4-4EA2-4A7D-A9ED-FA54B93A17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3175"/>
            <a:ext cx="920273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0B21E4B4-AAA8-4D22-9CCD-A02B79F4A5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1">
            <a:extLst>
              <a:ext uri="{FF2B5EF4-FFF2-40B4-BE49-F238E27FC236}">
                <a16:creationId xmlns:a16="http://schemas.microsoft.com/office/drawing/2014/main" id="{75406458-E6A0-4E45-AA9D-B32A9DD4E289}"/>
              </a:ext>
            </a:extLst>
          </p:cNvPr>
          <p:cNvSpPr txBox="1">
            <a:spLocks noChangeArrowheads="1"/>
          </p:cNvSpPr>
          <p:nvPr/>
        </p:nvSpPr>
        <p:spPr bwMode="auto">
          <a:xfrm>
            <a:off x="8809038" y="746125"/>
            <a:ext cx="184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4000"/>
          </a:p>
        </p:txBody>
      </p:sp>
      <p:sp>
        <p:nvSpPr>
          <p:cNvPr id="16388" name="TextBox 1">
            <a:extLst>
              <a:ext uri="{FF2B5EF4-FFF2-40B4-BE49-F238E27FC236}">
                <a16:creationId xmlns:a16="http://schemas.microsoft.com/office/drawing/2014/main" id="{AD632437-1E9F-4527-8D47-1B15F9B837C2}"/>
              </a:ext>
            </a:extLst>
          </p:cNvPr>
          <p:cNvSpPr txBox="1">
            <a:spLocks noChangeArrowheads="1"/>
          </p:cNvSpPr>
          <p:nvPr/>
        </p:nvSpPr>
        <p:spPr bwMode="auto">
          <a:xfrm>
            <a:off x="-36513" y="-76200"/>
            <a:ext cx="9051926"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6000">
                <a:latin typeface="Arial Rounded MT Bold" panose="020F0704030504030204" pitchFamily="34" charset="0"/>
                <a:cs typeface="Times New Roman" panose="02020603050405020304" pitchFamily="18" charset="0"/>
              </a:rPr>
              <a:t>about, the rights to earn a living, the rights to own land and dwelling. The occupation and destruction of properties, as well as</a:t>
            </a:r>
            <a:endParaRPr lang="en-US" altLang="en-US" sz="6000">
              <a:latin typeface="Arial Rounded MT Bold" panose="020F0704030504030204" pitchFamily="34" charset="0"/>
            </a:endParaRP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3">
            <a:extLst>
              <a:ext uri="{FF2B5EF4-FFF2-40B4-BE49-F238E27FC236}">
                <a16:creationId xmlns:a16="http://schemas.microsoft.com/office/drawing/2014/main" id="{FCB91775-F34F-4A24-A9AB-3B9FE1249B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1" name="Rectangle 2">
            <a:extLst>
              <a:ext uri="{FF2B5EF4-FFF2-40B4-BE49-F238E27FC236}">
                <a16:creationId xmlns:a16="http://schemas.microsoft.com/office/drawing/2014/main" id="{01AE8903-A47B-4F22-B280-01E85652A050}"/>
              </a:ext>
            </a:extLst>
          </p:cNvPr>
          <p:cNvSpPr>
            <a:spLocks noGrp="1" noChangeArrowheads="1"/>
          </p:cNvSpPr>
          <p:nvPr>
            <p:ph type="body" idx="1"/>
          </p:nvPr>
        </p:nvSpPr>
        <p:spPr>
          <a:xfrm>
            <a:off x="258763" y="1371600"/>
            <a:ext cx="8610600" cy="4678363"/>
          </a:xfrm>
        </p:spPr>
        <p:txBody>
          <a:bodyPr/>
          <a:lstStyle/>
          <a:p>
            <a:pPr marL="0" indent="0" algn="just">
              <a:buFontTx/>
              <a:buNone/>
            </a:pPr>
            <a:r>
              <a:rPr lang="en-US" altLang="en-US" sz="5000">
                <a:latin typeface="Britannic Bold" panose="020B0903060703020204" pitchFamily="34" charset="0"/>
                <a:cs typeface="Times New Roman" panose="02020603050405020304" pitchFamily="18" charset="0"/>
              </a:rPr>
              <a:t>oppression and hardship that they have endured this while. O Allah! By Your Might, O Allah, accept our struggles and prayers as the reason for You to return their lands that was illegally taken. </a:t>
            </a:r>
            <a:endParaRPr lang="en-US" altLang="en-US" sz="5000">
              <a:latin typeface="Britannic Bold" panose="020B0903060703020204" pitchFamily="34" charset="0"/>
            </a:endParaRPr>
          </a:p>
        </p:txBody>
      </p:sp>
      <p:pic>
        <p:nvPicPr>
          <p:cNvPr id="145412" name="Picture 4">
            <a:extLst>
              <a:ext uri="{FF2B5EF4-FFF2-40B4-BE49-F238E27FC236}">
                <a16:creationId xmlns:a16="http://schemas.microsoft.com/office/drawing/2014/main" id="{CC52DCA7-D435-4F56-9AC2-046ED90153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3175"/>
            <a:ext cx="920273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3">
            <a:extLst>
              <a:ext uri="{FF2B5EF4-FFF2-40B4-BE49-F238E27FC236}">
                <a16:creationId xmlns:a16="http://schemas.microsoft.com/office/drawing/2014/main" id="{16AB5740-A141-428F-B4AD-8777A32E53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Rectangle 2">
            <a:extLst>
              <a:ext uri="{FF2B5EF4-FFF2-40B4-BE49-F238E27FC236}">
                <a16:creationId xmlns:a16="http://schemas.microsoft.com/office/drawing/2014/main" id="{2B2C74D7-439C-4EC6-B920-CAA18A12CCA4}"/>
              </a:ext>
            </a:extLst>
          </p:cNvPr>
          <p:cNvSpPr>
            <a:spLocks noGrp="1" noChangeArrowheads="1"/>
          </p:cNvSpPr>
          <p:nvPr>
            <p:ph type="body" idx="1"/>
          </p:nvPr>
        </p:nvSpPr>
        <p:spPr>
          <a:xfrm>
            <a:off x="258763" y="1371600"/>
            <a:ext cx="8610600" cy="4678363"/>
          </a:xfrm>
        </p:spPr>
        <p:txBody>
          <a:bodyPr/>
          <a:lstStyle/>
          <a:p>
            <a:pPr marL="0" indent="0" algn="just">
              <a:buFontTx/>
              <a:buNone/>
            </a:pPr>
            <a:r>
              <a:rPr lang="en-US" altLang="en-US" sz="6000">
                <a:latin typeface="Britannic Bold" panose="020B0903060703020204" pitchFamily="34" charset="0"/>
                <a:cs typeface="Times New Roman" panose="02020603050405020304" pitchFamily="18" charset="0"/>
              </a:rPr>
              <a:t>Remove all the tyranny that exist on this earth. Bestow justice upon those that have been mistreated and oppressed.</a:t>
            </a:r>
            <a:endParaRPr lang="en-US" altLang="en-US" sz="6000">
              <a:latin typeface="Britannic Bold" panose="020B0903060703020204" pitchFamily="34" charset="0"/>
            </a:endParaRPr>
          </a:p>
        </p:txBody>
      </p:sp>
      <p:pic>
        <p:nvPicPr>
          <p:cNvPr id="147460" name="Picture 4">
            <a:extLst>
              <a:ext uri="{FF2B5EF4-FFF2-40B4-BE49-F238E27FC236}">
                <a16:creationId xmlns:a16="http://schemas.microsoft.com/office/drawing/2014/main" id="{DF9CAD15-EE7E-4591-96B2-36E944AF94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3175"/>
            <a:ext cx="920273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3">
            <a:extLst>
              <a:ext uri="{FF2B5EF4-FFF2-40B4-BE49-F238E27FC236}">
                <a16:creationId xmlns:a16="http://schemas.microsoft.com/office/drawing/2014/main" id="{453325DA-20E1-4EF5-9FF3-F8F31BD514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Rectangle 2">
            <a:extLst>
              <a:ext uri="{FF2B5EF4-FFF2-40B4-BE49-F238E27FC236}">
                <a16:creationId xmlns:a16="http://schemas.microsoft.com/office/drawing/2014/main" id="{CE646652-BB5D-442D-BED7-B525261DCB98}"/>
              </a:ext>
            </a:extLst>
          </p:cNvPr>
          <p:cNvSpPr>
            <a:spLocks noGrp="1" noChangeArrowheads="1"/>
          </p:cNvSpPr>
          <p:nvPr>
            <p:ph type="body" idx="1"/>
          </p:nvPr>
        </p:nvSpPr>
        <p:spPr>
          <a:xfrm>
            <a:off x="258763" y="1447800"/>
            <a:ext cx="8610600" cy="4678363"/>
          </a:xfrm>
        </p:spPr>
        <p:txBody>
          <a:bodyPr/>
          <a:lstStyle/>
          <a:p>
            <a:pPr marL="0" indent="0" algn="just">
              <a:buFontTx/>
              <a:buNone/>
            </a:pPr>
            <a:r>
              <a:rPr lang="en-US" altLang="en-US" sz="5000">
                <a:latin typeface="Britannic Bold" panose="020B0903060703020204" pitchFamily="34" charset="0"/>
                <a:cs typeface="Times New Roman" panose="02020603050405020304" pitchFamily="18" charset="0"/>
              </a:rPr>
              <a:t>O Allah! Grant victory upon our Muslim brethren in Palestine. Bestow upon the Muslim fighters, as well as the Palestinians, strength and patience in enduring the cruelty of the enemy. </a:t>
            </a:r>
            <a:endParaRPr lang="en-US" altLang="en-US" sz="5000">
              <a:latin typeface="Britannic Bold" panose="020B0903060703020204" pitchFamily="34" charset="0"/>
            </a:endParaRPr>
          </a:p>
        </p:txBody>
      </p:sp>
      <p:pic>
        <p:nvPicPr>
          <p:cNvPr id="149508" name="Picture 4">
            <a:extLst>
              <a:ext uri="{FF2B5EF4-FFF2-40B4-BE49-F238E27FC236}">
                <a16:creationId xmlns:a16="http://schemas.microsoft.com/office/drawing/2014/main" id="{44B09606-C4BF-4D38-9465-3C1B4E9A85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3175"/>
            <a:ext cx="920273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3">
            <a:extLst>
              <a:ext uri="{FF2B5EF4-FFF2-40B4-BE49-F238E27FC236}">
                <a16:creationId xmlns:a16="http://schemas.microsoft.com/office/drawing/2014/main" id="{F72DA657-0CE0-4DDF-8507-6DCFE667F8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Rectangle 2">
            <a:extLst>
              <a:ext uri="{FF2B5EF4-FFF2-40B4-BE49-F238E27FC236}">
                <a16:creationId xmlns:a16="http://schemas.microsoft.com/office/drawing/2014/main" id="{E3AC60F2-8A93-4B1F-BA47-770FCBACFFBB}"/>
              </a:ext>
            </a:extLst>
          </p:cNvPr>
          <p:cNvSpPr>
            <a:spLocks noGrp="1" noChangeArrowheads="1"/>
          </p:cNvSpPr>
          <p:nvPr>
            <p:ph type="body" idx="1"/>
          </p:nvPr>
        </p:nvSpPr>
        <p:spPr>
          <a:xfrm>
            <a:off x="258763" y="1585913"/>
            <a:ext cx="8610600" cy="4678362"/>
          </a:xfrm>
        </p:spPr>
        <p:txBody>
          <a:bodyPr/>
          <a:lstStyle/>
          <a:p>
            <a:pPr marL="0" indent="0" algn="just">
              <a:buFontTx/>
              <a:buNone/>
            </a:pPr>
            <a:r>
              <a:rPr lang="en-US" altLang="en-US" sz="6000">
                <a:latin typeface="Britannic Bold" panose="020B0903060703020204" pitchFamily="34" charset="0"/>
                <a:cs typeface="Times New Roman" panose="02020603050405020304" pitchFamily="18" charset="0"/>
              </a:rPr>
              <a:t>O Allah! Restore peace in the land of Palestine and return the land to the Muslims.</a:t>
            </a:r>
            <a:endParaRPr lang="en-US" altLang="en-US" sz="5600">
              <a:latin typeface="Britannic Bold" panose="020B0903060703020204" pitchFamily="34" charset="0"/>
            </a:endParaRPr>
          </a:p>
        </p:txBody>
      </p:sp>
      <p:pic>
        <p:nvPicPr>
          <p:cNvPr id="151556" name="Picture 4">
            <a:extLst>
              <a:ext uri="{FF2B5EF4-FFF2-40B4-BE49-F238E27FC236}">
                <a16:creationId xmlns:a16="http://schemas.microsoft.com/office/drawing/2014/main" id="{CB132A30-8AE0-4B97-B264-951A7A07FB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3175"/>
            <a:ext cx="920273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1">
            <a:extLst>
              <a:ext uri="{FF2B5EF4-FFF2-40B4-BE49-F238E27FC236}">
                <a16:creationId xmlns:a16="http://schemas.microsoft.com/office/drawing/2014/main" id="{263F4CF7-1655-4E62-8869-36024A6C7D44}"/>
              </a:ext>
            </a:extLst>
          </p:cNvPr>
          <p:cNvPicPr>
            <a:picLocks noChangeAspect="1"/>
          </p:cNvPicPr>
          <p:nvPr/>
        </p:nvPicPr>
        <p:blipFill>
          <a:blip r:embed="rId2">
            <a:extLst>
              <a:ext uri="{28A0092B-C50C-407E-A947-70E740481C1C}">
                <a14:useLocalDpi xmlns:a14="http://schemas.microsoft.com/office/drawing/2010/main" val="0"/>
              </a:ext>
            </a:extLst>
          </a:blip>
          <a:srcRect r="9837"/>
          <a:stretch>
            <a:fillRect/>
          </a:stretch>
        </p:blipFill>
        <p:spPr bwMode="auto">
          <a:xfrm>
            <a:off x="0" y="-17463"/>
            <a:ext cx="9144000"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3" name="Picture 6">
            <a:extLst>
              <a:ext uri="{FF2B5EF4-FFF2-40B4-BE49-F238E27FC236}">
                <a16:creationId xmlns:a16="http://schemas.microsoft.com/office/drawing/2014/main" id="{670708DC-D34E-40F4-BF40-D88604351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1981200"/>
            <a:ext cx="5829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A479C8A1-6D1D-4FFD-B664-BB64642E1CA7}"/>
              </a:ext>
            </a:extLst>
          </p:cNvPr>
          <p:cNvPicPr>
            <a:picLocks noChangeAspect="1" noChangeArrowheads="1"/>
          </p:cNvPicPr>
          <p:nvPr/>
        </p:nvPicPr>
        <p:blipFill>
          <a:blip r:embed="rId4"/>
          <a:srcRect/>
          <a:stretch>
            <a:fillRect/>
          </a:stretch>
        </p:blipFill>
        <p:spPr bwMode="auto">
          <a:xfrm>
            <a:off x="179388" y="3789363"/>
            <a:ext cx="5461000" cy="1146175"/>
          </a:xfrm>
          <a:prstGeom prst="rect">
            <a:avLst/>
          </a:prstGeom>
          <a:noFill/>
          <a:ln>
            <a:noFill/>
          </a:ln>
          <a:effectLst>
            <a:outerShdw blurRad="76200" sy="23000" kx="-1199993" algn="bl" rotWithShape="0">
              <a:srgbClr val="808080">
                <a:alpha val="20000"/>
              </a:srgbClr>
            </a:outerShdw>
          </a:effectLst>
        </p:spPr>
      </p:pic>
      <p:pic>
        <p:nvPicPr>
          <p:cNvPr id="3" name="Picture 2">
            <a:extLst>
              <a:ext uri="{FF2B5EF4-FFF2-40B4-BE49-F238E27FC236}">
                <a16:creationId xmlns:a16="http://schemas.microsoft.com/office/drawing/2014/main" id="{D18B023C-2C5D-47BB-B047-1153F3AB6CCC}"/>
              </a:ext>
            </a:extLst>
          </p:cNvPr>
          <p:cNvPicPr>
            <a:picLocks noChangeAspect="1"/>
          </p:cNvPicPr>
          <p:nvPr/>
        </p:nvPicPr>
        <p:blipFill>
          <a:blip r:embed="rId5"/>
          <a:srcRect/>
          <a:stretch>
            <a:fillRect/>
          </a:stretch>
        </p:blipFill>
        <p:spPr bwMode="auto">
          <a:xfrm>
            <a:off x="684213" y="3643313"/>
            <a:ext cx="4684712" cy="73025"/>
          </a:xfrm>
          <a:prstGeom prst="rect">
            <a:avLst/>
          </a:prstGeom>
          <a:noFill/>
          <a:ln>
            <a:noFill/>
          </a:ln>
          <a:effectLst>
            <a:outerShdw blurRad="50800" dist="38100" dir="8100000" algn="tr" rotWithShape="0">
              <a:srgbClr val="808080">
                <a:alpha val="39998"/>
              </a:srgbClr>
            </a:outerShdw>
          </a:effectLst>
        </p:spPr>
      </p:pic>
      <p:pic>
        <p:nvPicPr>
          <p:cNvPr id="153606" name="Picture 3">
            <a:extLst>
              <a:ext uri="{FF2B5EF4-FFF2-40B4-BE49-F238E27FC236}">
                <a16:creationId xmlns:a16="http://schemas.microsoft.com/office/drawing/2014/main" id="{8C6D5AC5-9CA5-49F0-9D58-555B821FB19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5008563"/>
            <a:ext cx="2159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a:extLst>
              <a:ext uri="{FF2B5EF4-FFF2-40B4-BE49-F238E27FC236}">
                <a16:creationId xmlns:a16="http://schemas.microsoft.com/office/drawing/2014/main" id="{3F6F7DFD-2B76-4113-91D5-6FF554B8ED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202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1">
            <a:extLst>
              <a:ext uri="{FF2B5EF4-FFF2-40B4-BE49-F238E27FC236}">
                <a16:creationId xmlns:a16="http://schemas.microsoft.com/office/drawing/2014/main" id="{EB4ED622-4924-40F5-BCFC-87A75850F26F}"/>
              </a:ext>
            </a:extLst>
          </p:cNvPr>
          <p:cNvSpPr txBox="1">
            <a:spLocks noChangeArrowheads="1"/>
          </p:cNvSpPr>
          <p:nvPr/>
        </p:nvSpPr>
        <p:spPr bwMode="auto">
          <a:xfrm>
            <a:off x="8809038" y="746125"/>
            <a:ext cx="184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4000"/>
          </a:p>
        </p:txBody>
      </p:sp>
      <p:sp>
        <p:nvSpPr>
          <p:cNvPr id="18436" name="TextBox 1">
            <a:extLst>
              <a:ext uri="{FF2B5EF4-FFF2-40B4-BE49-F238E27FC236}">
                <a16:creationId xmlns:a16="http://schemas.microsoft.com/office/drawing/2014/main" id="{254CB129-C4BE-4988-B97A-68CC033E1310}"/>
              </a:ext>
            </a:extLst>
          </p:cNvPr>
          <p:cNvSpPr txBox="1">
            <a:spLocks noChangeArrowheads="1"/>
          </p:cNvSpPr>
          <p:nvPr/>
        </p:nvSpPr>
        <p:spPr bwMode="auto">
          <a:xfrm>
            <a:off x="-36513" y="-76200"/>
            <a:ext cx="9051926"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cs typeface="Times New Roman" panose="02020603050405020304" pitchFamily="18" charset="0"/>
              </a:rPr>
              <a:t>the construction of illegal settlements by the Israeli regime in Palestine, specifically in the West Bank and Gaza, have all been planned and systematically carried out. However, </a:t>
            </a:r>
            <a:endParaRPr lang="en-US" altLang="en-US" sz="5600">
              <a:latin typeface="Arial Rounded MT Bold" panose="020F0704030504030204" pitchFamily="34" charset="0"/>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495588A9-9097-4A40-824D-A91AF5369B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2027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1">
            <a:extLst>
              <a:ext uri="{FF2B5EF4-FFF2-40B4-BE49-F238E27FC236}">
                <a16:creationId xmlns:a16="http://schemas.microsoft.com/office/drawing/2014/main" id="{6067D12E-95AD-4693-8463-A8132E446106}"/>
              </a:ext>
            </a:extLst>
          </p:cNvPr>
          <p:cNvSpPr txBox="1">
            <a:spLocks noChangeArrowheads="1"/>
          </p:cNvSpPr>
          <p:nvPr/>
        </p:nvSpPr>
        <p:spPr bwMode="auto">
          <a:xfrm>
            <a:off x="8505825" y="1290638"/>
            <a:ext cx="1841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5600">
              <a:latin typeface="Arial Rounded MT Bold" panose="020F0704030504030204" pitchFamily="34" charset="0"/>
            </a:endParaRPr>
          </a:p>
        </p:txBody>
      </p:sp>
      <p:sp>
        <p:nvSpPr>
          <p:cNvPr id="20484" name="TextBox 1">
            <a:extLst>
              <a:ext uri="{FF2B5EF4-FFF2-40B4-BE49-F238E27FC236}">
                <a16:creationId xmlns:a16="http://schemas.microsoft.com/office/drawing/2014/main" id="{AE59EF64-4727-4468-969C-3E6C17B02CB4}"/>
              </a:ext>
            </a:extLst>
          </p:cNvPr>
          <p:cNvSpPr txBox="1">
            <a:spLocks noChangeArrowheads="1"/>
          </p:cNvSpPr>
          <p:nvPr/>
        </p:nvSpPr>
        <p:spPr bwMode="auto">
          <a:xfrm>
            <a:off x="1588" y="-76200"/>
            <a:ext cx="8958262"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424113" algn="l"/>
              </a:tabLs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tabLst>
                <a:tab pos="2424113" algn="l"/>
              </a:tabLst>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tabLst>
                <a:tab pos="2424113" algn="l"/>
              </a:tabLst>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tabLst>
                <a:tab pos="242411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tabLst>
                <a:tab pos="242411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242411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242411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242411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242411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FontTx/>
              <a:buNone/>
            </a:pPr>
            <a:r>
              <a:rPr lang="en-US" altLang="en-US" sz="5600">
                <a:latin typeface="Arial Rounded MT Bold" panose="020F0704030504030204" pitchFamily="34" charset="0"/>
                <a:cs typeface="Times New Roman" panose="02020603050405020304" pitchFamily="18" charset="0"/>
              </a:rPr>
              <a:t>in comprehending this conflict, there are wisdom and lessons for the Muslim </a:t>
            </a:r>
            <a:r>
              <a:rPr lang="en-US" altLang="en-US" sz="5600" i="1">
                <a:latin typeface="Arial Rounded MT Bold" panose="020F0704030504030204" pitchFamily="34" charset="0"/>
                <a:cs typeface="Times New Roman" panose="02020603050405020304" pitchFamily="18" charset="0"/>
              </a:rPr>
              <a:t>ummah</a:t>
            </a:r>
            <a:r>
              <a:rPr lang="en-US" altLang="en-US" sz="5600">
                <a:latin typeface="Arial Rounded MT Bold" panose="020F0704030504030204" pitchFamily="34" charset="0"/>
                <a:cs typeface="Times New Roman" panose="02020603050405020304" pitchFamily="18" charset="0"/>
              </a:rPr>
              <a:t> in pondering upon this matter thoroughly and comprehending the </a:t>
            </a:r>
            <a:r>
              <a:rPr lang="en-US" altLang="en-US" sz="5600" i="1">
                <a:latin typeface="Arial Rounded MT Bold" panose="020F0704030504030204" pitchFamily="34" charset="0"/>
                <a:cs typeface="Times New Roman" panose="02020603050405020304" pitchFamily="18" charset="0"/>
              </a:rPr>
              <a:t>hikmah</a:t>
            </a:r>
            <a:r>
              <a:rPr lang="en-US" altLang="en-US" sz="5600">
                <a:latin typeface="Arial Rounded MT Bold" panose="020F0704030504030204" pitchFamily="34" charset="0"/>
                <a:cs typeface="Times New Roman" panose="02020603050405020304" pitchFamily="18" charset="0"/>
              </a:rPr>
              <a:t> (wisdom) behind</a:t>
            </a:r>
            <a:endParaRPr lang="en-US" altLang="en-US" sz="5600">
              <a:latin typeface="Arial Rounded MT Bold" panose="020F0704030504030204" pitchFamily="34" charset="0"/>
            </a:endParaRPr>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103336</TotalTime>
  <Words>2212</Words>
  <Application>Microsoft Office PowerPoint</Application>
  <PresentationFormat>On-screen Show (4:3)</PresentationFormat>
  <Paragraphs>156</Paragraphs>
  <Slides>74</Slides>
  <Notes>73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Arial</vt:lpstr>
      <vt:lpstr>ＭＳ Ｐゴシック</vt:lpstr>
      <vt:lpstr>Arial Rounded MT Bold</vt:lpstr>
      <vt:lpstr>Times New Roman</vt:lpstr>
      <vt:lpstr>SimSun</vt:lpstr>
      <vt:lpstr>Calibri</vt:lpstr>
      <vt:lpstr>Britannic Bold</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PUSAT ISLAM</dc:creator>
  <cp:lastModifiedBy>unitkhutbah jais</cp:lastModifiedBy>
  <cp:revision>11243</cp:revision>
  <dcterms:created xsi:type="dcterms:W3CDTF">2006-11-15T07:31:33Z</dcterms:created>
  <dcterms:modified xsi:type="dcterms:W3CDTF">2023-11-23T04:40:29Z</dcterms:modified>
</cp:coreProperties>
</file>